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159E-D74D-CDE6-F3D3-3BBFA856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AE25F-9EA3-9B8D-A27D-CD40340C7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2D15-8D1B-88AC-07E6-BCC623F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34BA-33B9-92DF-2345-5010FE8B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150A-5994-2E69-D3E7-EE694F4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D257-5F93-462D-E497-639A17FE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ABCF-74D3-7EF0-8942-D5B2BA69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740F-5C0D-DBB9-BC76-EF94705D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4507-02FF-56EC-4D98-0DA8799B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5AD8-ED7D-99A1-8AE1-3714AB43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56F0E-218C-B71C-6EC2-3A1D57293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E101-A069-8B50-B7A3-1A8DB5E2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5FB3-3267-C7A5-036A-883B7AC1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6804-6CB3-26C5-570E-C96D90C3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1322-5D86-DB59-A5B1-7021DFB0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9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3C0C-503B-8A5B-F058-B4B26C48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26C3-5FBA-9F52-4034-886450DA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B459-2650-75FD-828F-6464CA67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2D62-44EE-BCB1-5DA4-1F41CCF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8D92-2BA8-AE41-34F2-B72A7065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0E01-A054-E8AE-89A1-1579385F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7507-BB1E-5777-D6DC-D3571FB7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6825-0F30-C1D7-3E9C-9B589204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6ED0-DE7C-8705-4243-A3FBC647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EB56-636B-A33F-B419-F79BC782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8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7838-CEC9-BE1B-C0C6-649885F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60CA-3054-A28E-0151-6E9AE291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375C-D068-C489-1E20-1D60A557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D7C60-A110-1FC2-C0A3-F02A818C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FF98-6317-A230-F210-F0D21556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55F94-7C48-A37A-6B73-3719F9D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9DEF-1192-1CAB-A797-E56EF8A5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C0783-A626-ED00-2EF1-CC6C7ECC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11B8-40A3-AB80-1228-CE3371FD1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8D61-2A8C-6A7D-C9C3-6D92FA86A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5F77A-FE16-4D9B-5A25-0F3CD601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E5D98-5FE2-613E-4BF9-A46A1D04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B70B9-39CB-BD4D-9E5E-29FC6CB3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7AF5F-A715-1942-9324-6A147163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5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FE1-1BE2-5FA4-F037-B35DE09A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B4E5B-C075-287E-EB50-F662217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7BC8-F80C-505B-1C07-C08EDD34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D82D8-2F63-40AF-370A-B310AD7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3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FB69-7D1F-FC57-3C88-54E3B74D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8A9A5-65CD-478E-073A-A687D52D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544B-FD1E-8B18-F862-B81BE49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5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1166-D772-C27A-0CA2-9E85F5D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F823-FD0B-34FC-BFA5-F2D0530C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DEE58-08B3-43CD-C096-D2C8798B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F3EA-60B7-2605-17E4-FEA44344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11BC-5B20-C243-4B10-F4133AE7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4FD5-7B9C-7848-5ECF-ED03EF1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4243-FEB6-9E31-2269-DE8857BC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EE095-5FDC-349F-694A-9E27F49A3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23DB-5CD9-CB3B-1EB3-15FC9843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93AA-C0C6-598C-40DC-A76945F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87FA-25D4-E08D-2FFA-79152A3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DF754-46F5-C370-32CD-7D75C14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9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6DFE-E0F1-76A2-83FF-4491B87A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711B-7994-2692-7621-DE394391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63B1-AF18-0416-19CA-42FE29E22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60CF-271B-4E52-947D-7D1B7C019EE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2B04-BEE5-0D71-9C9D-663817A4E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45D9-78DD-5DF3-728A-CFDD628FF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592E-D867-45AF-B526-E2208075D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A62A-E4A6-2132-B138-0D85CBD87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Customers 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0ECA0-73E7-813D-7975-C00B875C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Pushpak </a:t>
            </a:r>
            <a:r>
              <a:rPr lang="en-IN" dirty="0" err="1"/>
              <a:t>kamisetti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1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2A3C-E3AC-F887-736C-2A38A4C9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Data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CEB019-22D3-80DE-AE4A-BECD3D02B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58638"/>
              </p:ext>
            </p:extLst>
          </p:nvPr>
        </p:nvGraphicFramePr>
        <p:xfrm>
          <a:off x="2243488" y="3009533"/>
          <a:ext cx="4147686" cy="16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686">
                  <a:extLst>
                    <a:ext uri="{9D8B030D-6E8A-4147-A177-3AD203B41FA5}">
                      <a16:colId xmlns:a16="http://schemas.microsoft.com/office/drawing/2014/main" val="3705187172"/>
                    </a:ext>
                  </a:extLst>
                </a:gridCol>
              </a:tblGrid>
              <a:tr h="5056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                      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7244"/>
                  </a:ext>
                </a:extLst>
              </a:tr>
              <a:tr h="4215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                          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17911"/>
                  </a:ext>
                </a:extLst>
              </a:tr>
              <a:tr h="2330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                         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0478"/>
                  </a:ext>
                </a:extLst>
              </a:tr>
              <a:tr h="2330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                        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53272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D9B2BC6-926D-1D44-3951-35264237E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66196"/>
              </p:ext>
            </p:extLst>
          </p:nvPr>
        </p:nvGraphicFramePr>
        <p:xfrm>
          <a:off x="7477940" y="3009533"/>
          <a:ext cx="41476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686">
                  <a:extLst>
                    <a:ext uri="{9D8B030D-6E8A-4147-A177-3AD203B41FA5}">
                      <a16:colId xmlns:a16="http://schemas.microsoft.com/office/drawing/2014/main" val="1515717930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2694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501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</a:t>
                      </a:r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6342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1722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1395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FE0A2-9412-AA07-3D44-462D628DF4C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91174" y="383889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71CD92-3B60-3BC4-2744-3B1F49CEF405}"/>
              </a:ext>
            </a:extLst>
          </p:cNvPr>
          <p:cNvCxnSpPr/>
          <p:nvPr/>
        </p:nvCxnSpPr>
        <p:spPr>
          <a:xfrm>
            <a:off x="8325853" y="44276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224BCD-F40C-C80C-D2C6-41ACFA93F00A}"/>
              </a:ext>
            </a:extLst>
          </p:cNvPr>
          <p:cNvCxnSpPr/>
          <p:nvPr/>
        </p:nvCxnSpPr>
        <p:spPr>
          <a:xfrm flipV="1">
            <a:off x="6391174" y="3185962"/>
            <a:ext cx="1086766" cy="6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4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Customers Orders</vt:lpstr>
      <vt:lpstr>                               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Orders</dc:title>
  <dc:creator>pushpak kamishetti</dc:creator>
  <cp:lastModifiedBy>pushpak kamishetti</cp:lastModifiedBy>
  <cp:revision>1</cp:revision>
  <dcterms:created xsi:type="dcterms:W3CDTF">2023-05-12T03:15:09Z</dcterms:created>
  <dcterms:modified xsi:type="dcterms:W3CDTF">2023-05-12T03:15:09Z</dcterms:modified>
</cp:coreProperties>
</file>