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" y="457200"/>
            <a:ext cx="1110996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Local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Variables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Local Variables are declared inside the </a:t>
            </a:r>
            <a:r>
              <a:rPr lang="en-US" sz="2000" b="1" dirty="0" smtClean="0">
                <a:solidFill>
                  <a:srgbClr val="0070C0"/>
                </a:solidFill>
              </a:rPr>
              <a:t>Method, Constructor or Blocks.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Local Variables are stored </a:t>
            </a:r>
            <a:r>
              <a:rPr lang="en-US" sz="2000" smtClean="0"/>
              <a:t>in </a:t>
            </a:r>
            <a:r>
              <a:rPr lang="en-US" sz="2000" b="1" smtClean="0">
                <a:solidFill>
                  <a:srgbClr val="00B050"/>
                </a:solidFill>
              </a:rPr>
              <a:t>Stack </a:t>
            </a:r>
            <a:r>
              <a:rPr lang="en-US" sz="2000" b="1" dirty="0" smtClean="0">
                <a:solidFill>
                  <a:srgbClr val="00B050"/>
                </a:solidFill>
              </a:rPr>
              <a:t>Memory.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Local Variables will be </a:t>
            </a:r>
            <a:r>
              <a:rPr lang="en-US" sz="2000" b="1" dirty="0" smtClean="0">
                <a:solidFill>
                  <a:srgbClr val="0070C0"/>
                </a:solidFill>
              </a:rPr>
              <a:t>Created</a:t>
            </a:r>
            <a:r>
              <a:rPr lang="en-US" sz="2000" dirty="0" smtClean="0"/>
              <a:t> while </a:t>
            </a:r>
            <a:r>
              <a:rPr lang="en-US" sz="2000" b="1" dirty="0" smtClean="0">
                <a:solidFill>
                  <a:srgbClr val="0070C0"/>
                </a:solidFill>
              </a:rPr>
              <a:t>Executing</a:t>
            </a:r>
            <a:r>
              <a:rPr lang="en-US" sz="2000" dirty="0" smtClean="0"/>
              <a:t> the </a:t>
            </a:r>
            <a:r>
              <a:rPr lang="en-US" sz="2000" b="1" dirty="0" smtClean="0">
                <a:solidFill>
                  <a:srgbClr val="0070C0"/>
                </a:solidFill>
              </a:rPr>
              <a:t>Block</a:t>
            </a:r>
            <a:r>
              <a:rPr lang="en-US" sz="2000" dirty="0" smtClean="0"/>
              <a:t> in which we declared it.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Once Block execution </a:t>
            </a:r>
            <a:r>
              <a:rPr lang="en-US" sz="2000" b="1" dirty="0" smtClean="0">
                <a:solidFill>
                  <a:srgbClr val="0070C0"/>
                </a:solidFill>
              </a:rPr>
              <a:t>Completes</a:t>
            </a:r>
            <a:r>
              <a:rPr lang="en-US" sz="2000" dirty="0" smtClean="0"/>
              <a:t> automatically local variable will be </a:t>
            </a:r>
            <a:r>
              <a:rPr lang="en-US" sz="2000" b="1" dirty="0" smtClean="0">
                <a:solidFill>
                  <a:srgbClr val="0070C0"/>
                </a:solidFill>
              </a:rPr>
              <a:t>Destroyed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70C0"/>
                </a:solidFill>
              </a:rPr>
              <a:t>Scope</a:t>
            </a:r>
            <a:r>
              <a:rPr lang="en-US" sz="2000" dirty="0" smtClean="0"/>
              <a:t> of the Local Variable is the </a:t>
            </a:r>
            <a:r>
              <a:rPr lang="en-US" sz="2000" b="1" dirty="0" smtClean="0">
                <a:solidFill>
                  <a:srgbClr val="0070C0"/>
                </a:solidFill>
              </a:rPr>
              <a:t>Block</a:t>
            </a:r>
            <a:r>
              <a:rPr lang="en-US" sz="2000" dirty="0" smtClean="0"/>
              <a:t> in which we declared it.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Cant have </a:t>
            </a:r>
            <a:r>
              <a:rPr lang="en-US" sz="2000" b="1" dirty="0" smtClean="0">
                <a:solidFill>
                  <a:srgbClr val="0070C0"/>
                </a:solidFill>
              </a:rPr>
              <a:t>default values</a:t>
            </a:r>
            <a:r>
              <a:rPr lang="en-US" sz="2000" dirty="0" smtClean="0"/>
              <a:t>, so value have to be assigned.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Sajeed</dc:creator>
  <cp:lastModifiedBy>lenovo</cp:lastModifiedBy>
  <cp:revision>20</cp:revision>
  <dcterms:created xsi:type="dcterms:W3CDTF">2006-08-16T00:00:00Z</dcterms:created>
  <dcterms:modified xsi:type="dcterms:W3CDTF">2022-08-18T02:17:51Z</dcterms:modified>
</cp:coreProperties>
</file>