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50" y="-96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304801"/>
            <a:ext cx="1110996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Instance Block</a:t>
            </a:r>
          </a:p>
          <a:p>
            <a:endParaRPr lang="en-US" sz="20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Instance </a:t>
            </a:r>
            <a:r>
              <a:rPr lang="en-US" sz="2000" dirty="0" smtClean="0"/>
              <a:t>Blocks are used </a:t>
            </a:r>
            <a:r>
              <a:rPr lang="en-US" sz="2000" smtClean="0"/>
              <a:t>to </a:t>
            </a:r>
            <a:r>
              <a:rPr lang="en-US" sz="2000" b="1" dirty="0" smtClean="0">
                <a:solidFill>
                  <a:srgbClr val="0070C0"/>
                </a:solidFill>
              </a:rPr>
              <a:t>W</a:t>
            </a:r>
            <a:r>
              <a:rPr lang="en-US" sz="2000" b="1" smtClean="0">
                <a:solidFill>
                  <a:srgbClr val="0070C0"/>
                </a:solidFill>
              </a:rPr>
              <a:t>rite </a:t>
            </a:r>
            <a:r>
              <a:rPr lang="en-US" sz="2000" b="1" dirty="0" smtClean="0">
                <a:solidFill>
                  <a:srgbClr val="0070C0"/>
                </a:solidFill>
              </a:rPr>
              <a:t>Logics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Instance </a:t>
            </a:r>
            <a:r>
              <a:rPr lang="en-US" sz="2000" dirty="0" smtClean="0"/>
              <a:t>Blocks are used to </a:t>
            </a:r>
            <a:r>
              <a:rPr lang="en-US" sz="2000" b="1" smtClean="0">
                <a:solidFill>
                  <a:srgbClr val="0070C0"/>
                </a:solidFill>
              </a:rPr>
              <a:t>Initialize Variables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Instance </a:t>
            </a:r>
            <a:r>
              <a:rPr lang="en-US" sz="2000" dirty="0" smtClean="0"/>
              <a:t>Blocks executed during </a:t>
            </a:r>
            <a:r>
              <a:rPr lang="en-US" sz="2000" b="1" dirty="0" smtClean="0">
                <a:solidFill>
                  <a:srgbClr val="0070C0"/>
                </a:solidFill>
              </a:rPr>
              <a:t>Object creation.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Instance </a:t>
            </a:r>
            <a:r>
              <a:rPr lang="en-US" sz="2000" dirty="0" smtClean="0"/>
              <a:t>Blocks logics </a:t>
            </a:r>
            <a:r>
              <a:rPr lang="en-US" sz="2000" smtClean="0"/>
              <a:t>are </a:t>
            </a:r>
            <a:r>
              <a:rPr lang="en-US" sz="2000" b="1" dirty="0" smtClean="0">
                <a:solidFill>
                  <a:srgbClr val="0070C0"/>
                </a:solidFill>
              </a:rPr>
              <a:t>C</a:t>
            </a:r>
            <a:r>
              <a:rPr lang="en-US" sz="2000" b="1" smtClean="0">
                <a:solidFill>
                  <a:srgbClr val="0070C0"/>
                </a:solidFill>
              </a:rPr>
              <a:t>ommon</a:t>
            </a:r>
            <a:r>
              <a:rPr lang="en-US" sz="2000" smtClean="0"/>
              <a:t> </a:t>
            </a:r>
            <a:r>
              <a:rPr lang="en-US" sz="2000" dirty="0" smtClean="0"/>
              <a:t>for all </a:t>
            </a:r>
            <a:r>
              <a:rPr lang="en-US" sz="2000" b="1" dirty="0" smtClean="0">
                <a:solidFill>
                  <a:srgbClr val="0070C0"/>
                </a:solidFill>
              </a:rPr>
              <a:t>Objects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For </a:t>
            </a:r>
            <a:r>
              <a:rPr lang="en-US" sz="2000" dirty="0" smtClean="0"/>
              <a:t>all Objects only </a:t>
            </a:r>
            <a:r>
              <a:rPr lang="en-US" sz="2000" b="1" dirty="0" smtClean="0">
                <a:solidFill>
                  <a:srgbClr val="0070C0"/>
                </a:solidFill>
              </a:rPr>
              <a:t>one single </a:t>
            </a:r>
            <a:r>
              <a:rPr lang="en-US" sz="2000" dirty="0" smtClean="0"/>
              <a:t>Instance Blocks will be.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smtClean="0">
                <a:solidFill>
                  <a:srgbClr val="0070C0"/>
                </a:solidFill>
              </a:rPr>
              <a:t>Instance </a:t>
            </a:r>
            <a:r>
              <a:rPr lang="en-US" sz="2000" b="1" dirty="0" smtClean="0">
                <a:solidFill>
                  <a:srgbClr val="0070C0"/>
                </a:solidFill>
              </a:rPr>
              <a:t>Blocks </a:t>
            </a:r>
            <a:r>
              <a:rPr lang="en-US" sz="2000" dirty="0" smtClean="0"/>
              <a:t>executed first, If we have both </a:t>
            </a:r>
            <a:r>
              <a:rPr lang="en-US" sz="2000" b="1" dirty="0" smtClean="0">
                <a:solidFill>
                  <a:srgbClr val="0070C0"/>
                </a:solidFill>
              </a:rPr>
              <a:t>Instance Block and Constructor.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Inside </a:t>
            </a:r>
            <a:r>
              <a:rPr lang="en-US" sz="2000" dirty="0" smtClean="0"/>
              <a:t>the </a:t>
            </a:r>
            <a:r>
              <a:rPr lang="en-US" sz="2000" smtClean="0"/>
              <a:t>Constructor </a:t>
            </a:r>
            <a:r>
              <a:rPr lang="en-US" sz="2000" b="1" dirty="0" smtClean="0">
                <a:solidFill>
                  <a:srgbClr val="0070C0"/>
                </a:solidFill>
              </a:rPr>
              <a:t>M</a:t>
            </a:r>
            <a:r>
              <a:rPr lang="en-US" sz="2000" b="1" smtClean="0">
                <a:solidFill>
                  <a:srgbClr val="0070C0"/>
                </a:solidFill>
              </a:rPr>
              <a:t>ultiple</a:t>
            </a:r>
            <a:r>
              <a:rPr lang="en-US" sz="200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Instance Block </a:t>
            </a:r>
            <a:r>
              <a:rPr lang="en-US" sz="2000" dirty="0" smtClean="0"/>
              <a:t>are executed.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Finally</a:t>
            </a:r>
            <a:r>
              <a:rPr lang="en-US" sz="2000" dirty="0" smtClean="0"/>
              <a:t>, for </a:t>
            </a:r>
            <a:r>
              <a:rPr lang="en-US" sz="2000" b="1" dirty="0" smtClean="0">
                <a:solidFill>
                  <a:srgbClr val="00B050"/>
                </a:solidFill>
              </a:rPr>
              <a:t>Instance Variables, Instance Methods, Instance Blocks </a:t>
            </a:r>
            <a:r>
              <a:rPr lang="en-US" sz="2000" dirty="0" smtClean="0"/>
              <a:t>Memory is </a:t>
            </a:r>
            <a:r>
              <a:rPr lang="en-US" sz="2000" b="1" dirty="0" smtClean="0">
                <a:solidFill>
                  <a:srgbClr val="C00000"/>
                </a:solidFill>
              </a:rPr>
              <a:t>allocated</a:t>
            </a:r>
            <a:r>
              <a:rPr lang="en-US" sz="2000" dirty="0" smtClean="0"/>
              <a:t> when we create </a:t>
            </a:r>
            <a:r>
              <a:rPr lang="en-US" sz="2000" b="1" dirty="0" smtClean="0">
                <a:solidFill>
                  <a:srgbClr val="00B050"/>
                </a:solidFill>
              </a:rPr>
              <a:t>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smtClean="0">
                <a:solidFill>
                  <a:srgbClr val="C00000"/>
                </a:solidFill>
              </a:rPr>
              <a:t>Static Block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Static </a:t>
            </a:r>
            <a:r>
              <a:rPr lang="en-US" sz="2000" dirty="0" smtClean="0"/>
              <a:t>Blocks are used to </a:t>
            </a:r>
            <a:r>
              <a:rPr lang="en-US" sz="2000" smtClean="0"/>
              <a:t>write </a:t>
            </a:r>
            <a:r>
              <a:rPr lang="en-US" sz="2000" b="1" dirty="0" smtClean="0">
                <a:solidFill>
                  <a:srgbClr val="0070C0"/>
                </a:solidFill>
              </a:rPr>
              <a:t>L</a:t>
            </a:r>
            <a:r>
              <a:rPr lang="en-US" sz="2000" b="1" smtClean="0">
                <a:solidFill>
                  <a:srgbClr val="0070C0"/>
                </a:solidFill>
              </a:rPr>
              <a:t>ogic</a:t>
            </a:r>
            <a:r>
              <a:rPr lang="en-US" sz="2000" smtClean="0"/>
              <a:t> </a:t>
            </a:r>
            <a:r>
              <a:rPr lang="en-US" sz="2000" dirty="0" smtClean="0"/>
              <a:t>and </a:t>
            </a:r>
            <a:r>
              <a:rPr lang="en-US" sz="2000" smtClean="0"/>
              <a:t>these </a:t>
            </a:r>
            <a:r>
              <a:rPr lang="en-US" sz="2000" b="1" dirty="0" smtClean="0">
                <a:solidFill>
                  <a:srgbClr val="0070C0"/>
                </a:solidFill>
              </a:rPr>
              <a:t>L</a:t>
            </a:r>
            <a:r>
              <a:rPr lang="en-US" sz="2000" b="1" smtClean="0">
                <a:solidFill>
                  <a:srgbClr val="0070C0"/>
                </a:solidFill>
              </a:rPr>
              <a:t>ogics</a:t>
            </a:r>
            <a:r>
              <a:rPr lang="en-US" sz="2000" smtClean="0"/>
              <a:t> </a:t>
            </a:r>
            <a:r>
              <a:rPr lang="en-US" sz="2000" dirty="0" smtClean="0"/>
              <a:t>are executed </a:t>
            </a:r>
            <a:r>
              <a:rPr lang="en-US" sz="2000" smtClean="0"/>
              <a:t>during </a:t>
            </a:r>
            <a:r>
              <a:rPr lang="en-US" sz="2000" b="1" smtClean="0">
                <a:solidFill>
                  <a:srgbClr val="0070C0"/>
                </a:solidFill>
              </a:rPr>
              <a:t>Dot</a:t>
            </a:r>
            <a:r>
              <a:rPr lang="en-US" sz="2000" smtClean="0"/>
              <a:t>  </a:t>
            </a:r>
            <a:r>
              <a:rPr lang="en-US" sz="2000" b="1" smtClean="0">
                <a:solidFill>
                  <a:srgbClr val="0070C0"/>
                </a:solidFill>
              </a:rPr>
              <a:t>Class </a:t>
            </a:r>
            <a:r>
              <a:rPr lang="en-US" sz="2000" b="1" dirty="0" smtClean="0">
                <a:solidFill>
                  <a:srgbClr val="0070C0"/>
                </a:solidFill>
              </a:rPr>
              <a:t>L</a:t>
            </a:r>
            <a:r>
              <a:rPr lang="en-US" sz="2000" b="1" smtClean="0">
                <a:solidFill>
                  <a:srgbClr val="0070C0"/>
                </a:solidFill>
              </a:rPr>
              <a:t>oading </a:t>
            </a:r>
            <a:r>
              <a:rPr lang="en-US" sz="2000" smtClean="0"/>
              <a:t>and </a:t>
            </a:r>
            <a:r>
              <a:rPr lang="en-US" sz="2000" b="1" smtClean="0">
                <a:solidFill>
                  <a:srgbClr val="0070C0"/>
                </a:solidFill>
              </a:rPr>
              <a:t>Destroy</a:t>
            </a:r>
            <a:r>
              <a:rPr lang="en-US" sz="2000" smtClean="0"/>
              <a:t> during </a:t>
            </a:r>
            <a:r>
              <a:rPr lang="en-US" sz="2000" b="1" smtClean="0">
                <a:solidFill>
                  <a:srgbClr val="0070C0"/>
                </a:solidFill>
              </a:rPr>
              <a:t>Dot Class </a:t>
            </a:r>
            <a:r>
              <a:rPr lang="en-US" sz="2000" b="1" dirty="0" smtClean="0">
                <a:solidFill>
                  <a:srgbClr val="0070C0"/>
                </a:solidFill>
              </a:rPr>
              <a:t>U</a:t>
            </a:r>
            <a:r>
              <a:rPr lang="en-US" sz="2000" b="1" smtClean="0">
                <a:solidFill>
                  <a:srgbClr val="0070C0"/>
                </a:solidFill>
              </a:rPr>
              <a:t>nloading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Static </a:t>
            </a:r>
            <a:r>
              <a:rPr lang="en-US" sz="2000" dirty="0" smtClean="0"/>
              <a:t>Blocks are used to </a:t>
            </a:r>
            <a:r>
              <a:rPr lang="en-US" sz="2000" b="1" dirty="0" smtClean="0">
                <a:solidFill>
                  <a:srgbClr val="0070C0"/>
                </a:solidFill>
              </a:rPr>
              <a:t>Initialize</a:t>
            </a:r>
            <a:r>
              <a:rPr lang="en-US" sz="2000" dirty="0" smtClean="0"/>
              <a:t> Static Variables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90" y="457200"/>
            <a:ext cx="1090422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Ex: {</a:t>
            </a:r>
            <a:endParaRPr lang="en-US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          Syso("InsatnceBlock");</a:t>
            </a:r>
            <a:endParaRPr lang="en-US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      }</a:t>
            </a:r>
            <a:endParaRPr lang="en-US" smtClean="0">
              <a:solidFill>
                <a:srgbClr val="0070C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Ex: static{</a:t>
            </a:r>
            <a:endParaRPr lang="en-US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          Syso(“Static Block");</a:t>
            </a:r>
            <a:endParaRPr lang="en-US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      }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143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Sajeed</dc:creator>
  <cp:lastModifiedBy>Shareef</cp:lastModifiedBy>
  <cp:revision>31</cp:revision>
  <dcterms:created xsi:type="dcterms:W3CDTF">2006-08-16T00:00:00Z</dcterms:created>
  <dcterms:modified xsi:type="dcterms:W3CDTF">2021-07-13T04:55:07Z</dcterms:modified>
</cp:coreProperties>
</file>