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A1800-FF2C-4E6B-ACB8-2FD25FCEE07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1144-1276-471D-8A84-32B6DCC63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01144-1276-471D-8A84-32B6DCC635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EA66-1321-4745-9FCE-C0D1BD30DF2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0C0F-5AC0-4FE3-B734-3738B2B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477672"/>
            <a:ext cx="10877266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Set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was introduced JDK 1.2 Version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Set</a:t>
            </a:r>
            <a:r>
              <a:rPr lang="en-US" sz="2000" smtClean="0"/>
              <a:t> is the Child Interface to Collection Interface</a:t>
            </a:r>
          </a:p>
          <a:p>
            <a:r>
              <a:rPr lang="en-US" sz="2000" smtClean="0"/>
              <a:t>It is </a:t>
            </a:r>
            <a:r>
              <a:rPr lang="en-US" sz="2000" b="1" smtClean="0">
                <a:solidFill>
                  <a:srgbClr val="0070C0"/>
                </a:solidFill>
              </a:rPr>
              <a:t>not index based</a:t>
            </a:r>
            <a:r>
              <a:rPr lang="en-US" sz="2000" smtClean="0"/>
              <a:t>, it uses Hashcode 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Set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is </a:t>
            </a:r>
            <a:r>
              <a:rPr lang="en-US" sz="2000" b="1" smtClean="0">
                <a:solidFill>
                  <a:srgbClr val="0070C0"/>
                </a:solidFill>
              </a:rPr>
              <a:t>Unordered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but </a:t>
            </a:r>
            <a:r>
              <a:rPr lang="en-US" sz="2000" b="1" smtClean="0">
                <a:solidFill>
                  <a:srgbClr val="0070C0"/>
                </a:solidFill>
              </a:rPr>
              <a:t>LinkedHashSet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is </a:t>
            </a:r>
            <a:r>
              <a:rPr lang="en-US" sz="2000" b="1" smtClean="0">
                <a:solidFill>
                  <a:srgbClr val="0070C0"/>
                </a:solidFill>
              </a:rPr>
              <a:t>Ordered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070C0"/>
                </a:solidFill>
              </a:rPr>
              <a:t>TreeSet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2000" smtClean="0"/>
              <a:t>is sorted by </a:t>
            </a:r>
            <a:r>
              <a:rPr lang="en-US" sz="2000" b="1" smtClean="0">
                <a:solidFill>
                  <a:srgbClr val="0070C0"/>
                </a:solidFill>
              </a:rPr>
              <a:t>Natural Order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No Sorting</a:t>
            </a:r>
            <a:r>
              <a:rPr lang="en-US" sz="2000"/>
              <a:t> </a:t>
            </a:r>
            <a:r>
              <a:rPr lang="en-US" sz="2000" smtClean="0"/>
              <a:t>in set,  but </a:t>
            </a:r>
            <a:r>
              <a:rPr lang="en-US" sz="2000" smtClean="0">
                <a:solidFill>
                  <a:srgbClr val="7030A0"/>
                </a:solidFill>
              </a:rPr>
              <a:t>SortedSet, NavigableSet and TreeSet are following Sorting order</a:t>
            </a:r>
          </a:p>
          <a:p>
            <a:endParaRPr lang="en-US" sz="2000" smtClean="0">
              <a:solidFill>
                <a:srgbClr val="7030A0"/>
              </a:solidFill>
            </a:endParaRPr>
          </a:p>
          <a:p>
            <a:endParaRPr lang="en-US" sz="2000">
              <a:solidFill>
                <a:srgbClr val="7030A0"/>
              </a:solidFill>
            </a:endParaRPr>
          </a:p>
          <a:p>
            <a:r>
              <a:rPr lang="en-US" sz="2000" b="1" smtClean="0">
                <a:solidFill>
                  <a:srgbClr val="00B050"/>
                </a:solidFill>
              </a:rPr>
              <a:t>Collection(I)</a:t>
            </a:r>
            <a:r>
              <a:rPr lang="en-US" sz="2000" b="1" smtClean="0">
                <a:solidFill>
                  <a:srgbClr val="00B050"/>
                </a:solidFill>
                <a:sym typeface="Wingdings" pitchFamily="2" charset="2"/>
              </a:rPr>
              <a:t> Set(I) HashSet(C) LinkedHashSet(C) </a:t>
            </a:r>
          </a:p>
          <a:p>
            <a:r>
              <a:rPr lang="en-US" sz="2000" b="1" smtClean="0">
                <a:solidFill>
                  <a:srgbClr val="00B050"/>
                </a:solidFill>
              </a:rPr>
              <a:t>Collection(I)</a:t>
            </a:r>
            <a:r>
              <a:rPr lang="en-US" sz="2000" b="1" smtClean="0">
                <a:solidFill>
                  <a:srgbClr val="00B050"/>
                </a:solidFill>
                <a:sym typeface="Wingdings" pitchFamily="2" charset="2"/>
              </a:rPr>
              <a:t> Set(I) SortedSet(I) NavigableSet(I) TreeSet(C)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223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967" y="395785"/>
            <a:ext cx="11041039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HashSet</a:t>
            </a:r>
          </a:p>
          <a:p>
            <a:endParaRPr lang="en-US" sz="2000" smtClean="0"/>
          </a:p>
          <a:p>
            <a:r>
              <a:rPr lang="en-US" sz="2000" smtClean="0"/>
              <a:t>JDK 1.2V</a:t>
            </a:r>
            <a:endParaRPr lang="en-US" sz="2000"/>
          </a:p>
          <a:p>
            <a:r>
              <a:rPr lang="en-US" sz="2000" smtClean="0"/>
              <a:t>Hashset has No Indexing</a:t>
            </a:r>
          </a:p>
          <a:p>
            <a:r>
              <a:rPr lang="en-US" sz="2000" smtClean="0"/>
              <a:t>Duplicates Not allowed</a:t>
            </a:r>
          </a:p>
          <a:p>
            <a:r>
              <a:rPr lang="en-US" sz="2000" smtClean="0"/>
              <a:t>HashSet has No Insertion/Unordered elements</a:t>
            </a:r>
          </a:p>
          <a:p>
            <a:r>
              <a:rPr lang="en-US" sz="2000" smtClean="0"/>
              <a:t>In HashSet we have Hetrogenious Elements </a:t>
            </a:r>
          </a:p>
          <a:p>
            <a:r>
              <a:rPr lang="en-US" sz="2000" smtClean="0"/>
              <a:t>In HashSet null allowed only once</a:t>
            </a:r>
          </a:p>
          <a:p>
            <a:r>
              <a:rPr lang="en-US" sz="2000" smtClean="0"/>
              <a:t>In HashSet we don’t have any method to get the specific index elements</a:t>
            </a:r>
          </a:p>
          <a:p>
            <a:r>
              <a:rPr lang="en-US" sz="2000" smtClean="0"/>
              <a:t>DataStrutcure is HashTable</a:t>
            </a:r>
          </a:p>
          <a:p>
            <a:r>
              <a:rPr lang="en-US" sz="2000" smtClean="0"/>
              <a:t>Not Synchronized</a:t>
            </a:r>
          </a:p>
          <a:p>
            <a:r>
              <a:rPr lang="en-US" sz="2000"/>
              <a:t>Set does not provide anything like listIterator. It simply return Iterator in java.</a:t>
            </a:r>
            <a:endParaRPr lang="en-US" sz="2000" smtClean="0"/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0503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03" y="272954"/>
            <a:ext cx="11614245" cy="6217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smtClean="0">
                <a:solidFill>
                  <a:srgbClr val="3F7F5F"/>
                </a:solidFill>
              </a:rPr>
              <a:t>//UnOrdered,No Duplicates, Null Allowed Once, Heterogeneous  Elements allowed</a:t>
            </a:r>
          </a:p>
          <a:p>
            <a:r>
              <a:rPr lang="en-US" sz="2000" b="1" smtClean="0">
                <a:solidFill>
                  <a:srgbClr val="7F0055"/>
                </a:solidFill>
              </a:rPr>
              <a:t>public</a:t>
            </a:r>
            <a:r>
              <a:rPr lang="en-US" sz="2000" b="1" smtClean="0">
                <a:solidFill>
                  <a:srgbClr val="000000"/>
                </a:solidFill>
              </a:rPr>
              <a:t> </a:t>
            </a:r>
            <a:r>
              <a:rPr lang="en-US" sz="2000" b="1" smtClean="0">
                <a:solidFill>
                  <a:srgbClr val="7F0055"/>
                </a:solidFill>
              </a:rPr>
              <a:t>static</a:t>
            </a:r>
            <a:r>
              <a:rPr lang="en-US" sz="2000" b="1" smtClean="0">
                <a:solidFill>
                  <a:srgbClr val="000000"/>
                </a:solidFill>
              </a:rPr>
              <a:t> </a:t>
            </a:r>
            <a:r>
              <a:rPr lang="en-US" sz="2000" b="1" smtClean="0">
                <a:solidFill>
                  <a:srgbClr val="7F0055"/>
                </a:solidFill>
              </a:rPr>
              <a:t>void</a:t>
            </a:r>
            <a:r>
              <a:rPr lang="en-US" sz="2000" b="1" smtClean="0">
                <a:solidFill>
                  <a:srgbClr val="000000"/>
                </a:solidFill>
              </a:rPr>
              <a:t> main(String[] </a:t>
            </a:r>
            <a:r>
              <a:rPr lang="en-US" sz="2000" b="1" smtClean="0">
                <a:solidFill>
                  <a:srgbClr val="6A3E3E"/>
                </a:solidFill>
              </a:rPr>
              <a:t>args</a:t>
            </a:r>
            <a:r>
              <a:rPr lang="en-US" sz="2000" b="1" smtClean="0">
                <a:solidFill>
                  <a:srgbClr val="000000"/>
                </a:solidFill>
              </a:rPr>
              <a:t>) {</a:t>
            </a:r>
          </a:p>
          <a:p>
            <a:endParaRPr lang="en-US" sz="2000" smtClean="0"/>
          </a:p>
          <a:p>
            <a:r>
              <a:rPr lang="en-US" sz="2000" smtClean="0">
                <a:solidFill>
                  <a:srgbClr val="000000"/>
                </a:solidFill>
              </a:rPr>
              <a:t>HashSet&lt;String&gt; </a:t>
            </a:r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 = </a:t>
            </a:r>
            <a:r>
              <a:rPr lang="en-US" sz="2000" b="1" smtClean="0">
                <a:solidFill>
                  <a:srgbClr val="7F0055"/>
                </a:solidFill>
              </a:rPr>
              <a:t>new</a:t>
            </a:r>
            <a:r>
              <a:rPr lang="en-US" sz="2000" b="1" smtClean="0">
                <a:solidFill>
                  <a:srgbClr val="000000"/>
                </a:solidFill>
              </a:rPr>
              <a:t> HashSet&lt;&gt;();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"NameOne"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"NameTwo"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"NameThree"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"NameFour"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"NameFive"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"NameSix"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"NameSeven"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"NameEight"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"NameOne"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"NameTwo"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b="1" smtClean="0">
                <a:solidFill>
                  <a:srgbClr val="7F0055"/>
                </a:solidFill>
              </a:rPr>
              <a:t>null</a:t>
            </a:r>
            <a:r>
              <a:rPr lang="en-US" sz="20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b="1" smtClean="0">
                <a:solidFill>
                  <a:srgbClr val="7F0055"/>
                </a:solidFill>
              </a:rPr>
              <a:t>null</a:t>
            </a:r>
            <a:r>
              <a:rPr lang="en-US" sz="20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System.</a:t>
            </a:r>
            <a:r>
              <a:rPr lang="en-US" sz="2000" b="1" smtClean="0">
                <a:solidFill>
                  <a:srgbClr val="0000C0"/>
                </a:solidFill>
              </a:rPr>
              <a:t>out</a:t>
            </a:r>
            <a:r>
              <a:rPr lang="en-US" sz="2000" b="1" smtClean="0">
                <a:solidFill>
                  <a:srgbClr val="000000"/>
                </a:solidFill>
              </a:rPr>
              <a:t>.println(</a:t>
            </a:r>
            <a:r>
              <a:rPr lang="en-US" sz="2000" b="1" smtClean="0">
                <a:solidFill>
                  <a:srgbClr val="6A3E3E"/>
                </a:solidFill>
              </a:rPr>
              <a:t>set</a:t>
            </a:r>
            <a:r>
              <a:rPr lang="en-US" sz="2000" b="1" smtClean="0">
                <a:solidFill>
                  <a:srgbClr val="000000"/>
                </a:solidFill>
              </a:rPr>
              <a:t>); </a:t>
            </a:r>
            <a:r>
              <a:rPr lang="en-US" sz="2000" b="1" smtClean="0">
                <a:solidFill>
                  <a:srgbClr val="3F7F5F"/>
                </a:solidFill>
              </a:rPr>
              <a:t>//  [NameOne, null, NameFive, NameFour, NameTwo, NameSix, NameThree, NameEight, NameSeven]</a:t>
            </a:r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85727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28" y="423081"/>
            <a:ext cx="11109278" cy="4062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LinkedHashSet</a:t>
            </a:r>
          </a:p>
          <a:p>
            <a:endParaRPr lang="en-US" sz="2000" smtClean="0"/>
          </a:p>
          <a:p>
            <a:r>
              <a:rPr lang="en-US" sz="2000" smtClean="0"/>
              <a:t>1.4 V</a:t>
            </a:r>
            <a:endParaRPr lang="en-US" sz="2000"/>
          </a:p>
          <a:p>
            <a:r>
              <a:rPr lang="en-US" sz="2000" smtClean="0"/>
              <a:t>LinkedHashSet has No Indexing</a:t>
            </a:r>
          </a:p>
          <a:p>
            <a:r>
              <a:rPr lang="en-US" sz="2000" smtClean="0"/>
              <a:t>Duplicates Not allowed</a:t>
            </a:r>
          </a:p>
          <a:p>
            <a:r>
              <a:rPr lang="en-US" sz="2000" smtClean="0"/>
              <a:t>LinkedHashSet  allows </a:t>
            </a:r>
            <a:r>
              <a:rPr lang="en-US" sz="2000" smtClean="0"/>
              <a:t>Insertion Allowed /Ordered Elements</a:t>
            </a:r>
          </a:p>
          <a:p>
            <a:r>
              <a:rPr lang="en-US" sz="2000" smtClean="0"/>
              <a:t>LinkedHashSet are Hetrogenious Elements</a:t>
            </a:r>
          </a:p>
          <a:p>
            <a:r>
              <a:rPr lang="en-US" sz="2000" smtClean="0"/>
              <a:t>In </a:t>
            </a:r>
            <a:r>
              <a:rPr lang="en-US" sz="2000" smtClean="0"/>
              <a:t>LinkedHashSet null allowed only once</a:t>
            </a:r>
          </a:p>
          <a:p>
            <a:r>
              <a:rPr lang="en-US" sz="2000" smtClean="0"/>
              <a:t>DataStrutcure is HashTable and LinkedList</a:t>
            </a:r>
          </a:p>
          <a:p>
            <a:r>
              <a:rPr lang="en-US" sz="2000" smtClean="0"/>
              <a:t>Not Synchronized</a:t>
            </a:r>
          </a:p>
          <a:p>
            <a:r>
              <a:rPr lang="en-US" sz="2000" smtClean="0"/>
              <a:t>Set does not provide anything like listIterator. It simply return Iterator in java.</a:t>
            </a:r>
          </a:p>
          <a:p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97515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2" y="423081"/>
            <a:ext cx="11737075" cy="56015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solidFill>
                <a:srgbClr val="3F7F5F"/>
              </a:solidFill>
            </a:endParaRPr>
          </a:p>
          <a:p>
            <a:r>
              <a:rPr lang="en-US" sz="2000" smtClean="0">
                <a:solidFill>
                  <a:srgbClr val="3F7F5F"/>
                </a:solidFill>
              </a:rPr>
              <a:t>//Same as HashSet, Here we can maintain Insertion Order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LinkedHashSet&lt;String&gt; </a:t>
            </a:r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 = </a:t>
            </a:r>
            <a:r>
              <a:rPr lang="en-US" sz="2000" b="1" smtClean="0">
                <a:solidFill>
                  <a:srgbClr val="7F0055"/>
                </a:solidFill>
              </a:rPr>
              <a:t>new</a:t>
            </a:r>
            <a:r>
              <a:rPr lang="en-US" sz="2000" b="1" smtClean="0">
                <a:solidFill>
                  <a:srgbClr val="000000"/>
                </a:solidFill>
              </a:rPr>
              <a:t> LinkedHashSet&lt;&gt;();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"NameOne"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"NameTwo"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"NameThree"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"NameFour"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"NameFive"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"NameSix"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"NameSeven"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"NameEight"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"NameOne"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smtClean="0">
                <a:solidFill>
                  <a:srgbClr val="2A00FF"/>
                </a:solidFill>
              </a:rPr>
              <a:t>"NameTwo"</a:t>
            </a:r>
            <a:r>
              <a:rPr lang="en-US" sz="200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b="1" smtClean="0">
                <a:solidFill>
                  <a:srgbClr val="7F0055"/>
                </a:solidFill>
              </a:rPr>
              <a:t>null</a:t>
            </a:r>
            <a:r>
              <a:rPr lang="en-US" sz="20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</a:rPr>
              <a:t>set</a:t>
            </a:r>
            <a:r>
              <a:rPr lang="en-US" sz="2000" smtClean="0">
                <a:solidFill>
                  <a:srgbClr val="000000"/>
                </a:solidFill>
              </a:rPr>
              <a:t>.add(</a:t>
            </a:r>
            <a:r>
              <a:rPr lang="en-US" sz="2000" b="1" smtClean="0">
                <a:solidFill>
                  <a:srgbClr val="7F0055"/>
                </a:solidFill>
              </a:rPr>
              <a:t>null</a:t>
            </a:r>
            <a:r>
              <a:rPr lang="en-US" sz="2000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System.</a:t>
            </a:r>
            <a:r>
              <a:rPr lang="en-US" sz="2000" b="1" smtClean="0">
                <a:solidFill>
                  <a:srgbClr val="0000C0"/>
                </a:solidFill>
              </a:rPr>
              <a:t>out</a:t>
            </a:r>
            <a:r>
              <a:rPr lang="en-US" sz="2000" b="1" smtClean="0">
                <a:solidFill>
                  <a:srgbClr val="000000"/>
                </a:solidFill>
              </a:rPr>
              <a:t>.println(</a:t>
            </a:r>
            <a:r>
              <a:rPr lang="en-US" sz="2000" b="1" smtClean="0">
                <a:solidFill>
                  <a:srgbClr val="6A3E3E"/>
                </a:solidFill>
              </a:rPr>
              <a:t>set</a:t>
            </a:r>
            <a:r>
              <a:rPr lang="en-US" sz="2000" b="1" smtClean="0">
                <a:solidFill>
                  <a:srgbClr val="000000"/>
                </a:solidFill>
              </a:rPr>
              <a:t>);  </a:t>
            </a:r>
            <a:r>
              <a:rPr lang="en-US" sz="2000" b="1" smtClean="0">
                <a:solidFill>
                  <a:srgbClr val="3F7F5F"/>
                </a:solidFill>
              </a:rPr>
              <a:t>// [NameOne, NameTwo, NameThree, NameFour, NameFive, NameSix, NameSeven, NameEight, null]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14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56982"/>
              </p:ext>
            </p:extLst>
          </p:nvPr>
        </p:nvGraphicFramePr>
        <p:xfrm>
          <a:off x="382136" y="446710"/>
          <a:ext cx="11395881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3"/>
                <a:gridCol w="5781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HashSet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LinkedHashSet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JDK 1.2V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JDK 1.4V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Indexing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Duplicates 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Duplicates Not allowed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Insertion/Unordered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Insertion/Ordered elements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Hetrogenious Elements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Hetrogenious Elements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null allowed only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null allowed only once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 HashSet we don’t have any method to get the specific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index elements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 LinkedHashSet we don’t have any method to get the specific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index elements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DataStrutcure is HashTable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DataStrutcure is HashTable and LinkedList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Not 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Not Synchronized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Set does not provide anything like listIterator. It simply return Iterator in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Set does not provide anything like listIterator. It simply return Iterator in java.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7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464</Words>
  <Application>Microsoft Office PowerPoint</Application>
  <PresentationFormat>Widescreen</PresentationFormat>
  <Paragraphs>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68</cp:revision>
  <dcterms:created xsi:type="dcterms:W3CDTF">2022-08-28T06:20:57Z</dcterms:created>
  <dcterms:modified xsi:type="dcterms:W3CDTF">2022-08-29T04:20:23Z</dcterms:modified>
</cp:coreProperties>
</file>