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21EAC-D46B-4820-977F-D67A32B40D7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968F-6086-4E97-80F6-08513EB1E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3968F-6086-4E97-80F6-08513EB1E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3968F-6086-4E97-80F6-08513EB1E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9EBD-69E2-4DE5-95B9-C9523FC65F5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2E49-70E8-4C4C-97F1-AA2D7E339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99" y="327546"/>
            <a:ext cx="11532358" cy="61863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//Variables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x</a:t>
            </a:r>
            <a:r>
              <a:rPr lang="en-US" b="1" smtClean="0">
                <a:solidFill>
                  <a:srgbClr val="000000"/>
                </a:solidFill>
              </a:rPr>
              <a:t> = 5;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y</a:t>
            </a:r>
            <a:r>
              <a:rPr lang="en-US" b="1" smtClean="0">
                <a:solidFill>
                  <a:srgbClr val="000000"/>
                </a:solidFill>
              </a:rPr>
              <a:t> = 10;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10,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= 20;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"LV: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"LV: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"SV: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0000C0"/>
                </a:solidFill>
              </a:rPr>
              <a:t>x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nn-NO" smtClean="0">
                <a:solidFill>
                  <a:srgbClr val="000000"/>
                </a:solidFill>
              </a:rPr>
              <a:t>System.</a:t>
            </a:r>
            <a:r>
              <a:rPr lang="nn-NO" b="1" smtClean="0">
                <a:solidFill>
                  <a:srgbClr val="0000C0"/>
                </a:solidFill>
              </a:rPr>
              <a:t>out</a:t>
            </a:r>
            <a:r>
              <a:rPr lang="nn-NO" b="1" smtClean="0">
                <a:solidFill>
                  <a:srgbClr val="000000"/>
                </a:solidFill>
              </a:rPr>
              <a:t>.println(</a:t>
            </a:r>
            <a:r>
              <a:rPr lang="nn-NO" b="1" smtClean="0">
                <a:solidFill>
                  <a:srgbClr val="2A00FF"/>
                </a:solidFill>
              </a:rPr>
              <a:t>"IV: "</a:t>
            </a:r>
            <a:r>
              <a:rPr lang="nn-NO" b="1" smtClean="0">
                <a:solidFill>
                  <a:srgbClr val="000000"/>
                </a:solidFill>
              </a:rPr>
              <a:t> + </a:t>
            </a:r>
            <a:r>
              <a:rPr lang="nn-NO" b="1" smtClean="0">
                <a:solidFill>
                  <a:srgbClr val="7F0055"/>
                </a:solidFill>
              </a:rPr>
              <a:t>new</a:t>
            </a:r>
            <a:r>
              <a:rPr lang="nn-NO" b="1" smtClean="0">
                <a:solidFill>
                  <a:srgbClr val="000000"/>
                </a:solidFill>
              </a:rPr>
              <a:t> Eg1().</a:t>
            </a:r>
            <a:r>
              <a:rPr lang="nn-NO" b="1" smtClean="0">
                <a:solidFill>
                  <a:srgbClr val="0000C0"/>
                </a:solidFill>
              </a:rPr>
              <a:t>y</a:t>
            </a:r>
            <a:r>
              <a:rPr lang="nn-NO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/>
              <a:t>LV: 10</a:t>
            </a:r>
          </a:p>
          <a:p>
            <a:r>
              <a:rPr lang="en-US"/>
              <a:t>LV: 20</a:t>
            </a:r>
          </a:p>
          <a:p>
            <a:r>
              <a:rPr lang="en-US"/>
              <a:t>SV: 5</a:t>
            </a:r>
          </a:p>
          <a:p>
            <a:r>
              <a:rPr lang="en-US"/>
              <a:t>IV: </a:t>
            </a:r>
            <a:r>
              <a:rPr lang="en-US" smtClean="0"/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1873" y="218364"/>
            <a:ext cx="7342497" cy="50783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Variables{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x</a:t>
            </a:r>
            <a:r>
              <a:rPr lang="en-US" b="1" smtClean="0">
                <a:solidFill>
                  <a:srgbClr val="000000"/>
                </a:solidFill>
              </a:rPr>
              <a:t> = 5;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y</a:t>
            </a:r>
            <a:r>
              <a:rPr lang="en-US" b="1" smtClean="0">
                <a:solidFill>
                  <a:srgbClr val="000000"/>
                </a:solidFill>
              </a:rPr>
              <a:t> = 10;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Eg1().sum();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@Override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sum() {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10,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= 20;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+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0070C0"/>
                </a:solidFill>
              </a:rPr>
              <a:t>// 30 </a:t>
            </a:r>
          </a:p>
          <a:p>
            <a:r>
              <a:rPr lang="nn-NO" smtClean="0">
                <a:solidFill>
                  <a:srgbClr val="000000"/>
                </a:solidFill>
              </a:rPr>
              <a:t>System.</a:t>
            </a:r>
            <a:r>
              <a:rPr lang="nn-NO" b="1" smtClean="0">
                <a:solidFill>
                  <a:srgbClr val="0000C0"/>
                </a:solidFill>
              </a:rPr>
              <a:t>out</a:t>
            </a:r>
            <a:r>
              <a:rPr lang="nn-NO" b="1" smtClean="0">
                <a:solidFill>
                  <a:srgbClr val="000000"/>
                </a:solidFill>
              </a:rPr>
              <a:t>.println(</a:t>
            </a:r>
            <a:r>
              <a:rPr lang="nn-NO" b="1" smtClean="0">
                <a:solidFill>
                  <a:srgbClr val="0000C0"/>
                </a:solidFill>
              </a:rPr>
              <a:t>x</a:t>
            </a:r>
            <a:r>
              <a:rPr lang="nn-NO" b="1" smtClean="0">
                <a:solidFill>
                  <a:srgbClr val="000000"/>
                </a:solidFill>
              </a:rPr>
              <a:t>+ </a:t>
            </a:r>
            <a:r>
              <a:rPr lang="nn-NO" b="1" smtClean="0">
                <a:solidFill>
                  <a:srgbClr val="7F0055"/>
                </a:solidFill>
              </a:rPr>
              <a:t>new</a:t>
            </a:r>
            <a:r>
              <a:rPr lang="nn-NO" b="1" smtClean="0">
                <a:solidFill>
                  <a:srgbClr val="000000"/>
                </a:solidFill>
              </a:rPr>
              <a:t> Eg1().</a:t>
            </a:r>
            <a:r>
              <a:rPr lang="nn-NO" b="1" smtClean="0">
                <a:solidFill>
                  <a:srgbClr val="0000C0"/>
                </a:solidFill>
              </a:rPr>
              <a:t>y</a:t>
            </a:r>
            <a:r>
              <a:rPr lang="nn-NO" b="1" smtClean="0">
                <a:solidFill>
                  <a:srgbClr val="000000"/>
                </a:solidFill>
              </a:rPr>
              <a:t>); </a:t>
            </a:r>
            <a:r>
              <a:rPr lang="nn-NO" b="1" smtClean="0">
                <a:solidFill>
                  <a:srgbClr val="0070C0"/>
                </a:solidFill>
              </a:rPr>
              <a:t>// 15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13899" y="218364"/>
            <a:ext cx="3766782" cy="17543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Variables{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sum();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7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2" y="2402005"/>
            <a:ext cx="11313994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Eg3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Addition </a:t>
            </a:r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 = (</a:t>
            </a:r>
            <a:r>
              <a:rPr lang="en-US" smtClean="0">
                <a:solidFill>
                  <a:srgbClr val="6A3E3E"/>
                </a:solidFill>
              </a:rPr>
              <a:t>x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6A3E3E"/>
                </a:solidFill>
              </a:rPr>
              <a:t>y</a:t>
            </a:r>
            <a:r>
              <a:rPr lang="en-US" smtClean="0">
                <a:solidFill>
                  <a:srgbClr val="000000"/>
                </a:solidFill>
              </a:rPr>
              <a:t>) -&gt; 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"Sum is : "</a:t>
            </a:r>
            <a:r>
              <a:rPr lang="en-US" b="1" smtClean="0">
                <a:solidFill>
                  <a:srgbClr val="000000"/>
                </a:solidFill>
              </a:rPr>
              <a:t> + (</a:t>
            </a:r>
            <a:r>
              <a:rPr lang="en-US" b="1" smtClean="0">
                <a:solidFill>
                  <a:srgbClr val="6A3E3E"/>
                </a:solidFill>
              </a:rPr>
              <a:t>x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y</a:t>
            </a:r>
            <a:r>
              <a:rPr lang="en-US" b="1" smtClean="0">
                <a:solidFill>
                  <a:srgbClr val="000000"/>
                </a:solidFill>
              </a:rPr>
              <a:t>));</a:t>
            </a:r>
          </a:p>
          <a:p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.sum(10,20);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/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Sum is : </a:t>
            </a:r>
            <a:r>
              <a:rPr lang="en-US" smtClean="0">
                <a:solidFill>
                  <a:srgbClr val="0070C0"/>
                </a:solidFill>
              </a:rPr>
              <a:t>30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672" y="354842"/>
            <a:ext cx="11313994" cy="17543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Addition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sum(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, 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250" y="2688607"/>
            <a:ext cx="11573302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Eg4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Login </a:t>
            </a:r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 = (</a:t>
            </a:r>
            <a:r>
              <a:rPr lang="en-US" smtClean="0">
                <a:solidFill>
                  <a:srgbClr val="6A3E3E"/>
                </a:solidFill>
              </a:rPr>
              <a:t>uN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6A3E3E"/>
                </a:solidFill>
              </a:rPr>
              <a:t>pW</a:t>
            </a:r>
            <a:r>
              <a:rPr lang="en-US" smtClean="0">
                <a:solidFill>
                  <a:srgbClr val="000000"/>
                </a:solidFill>
              </a:rPr>
              <a:t>) -&gt; 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"UserName is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uN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2A00FF"/>
                </a:solidFill>
              </a:rPr>
              <a:t>" Password is "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pW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.userDeatils(</a:t>
            </a:r>
            <a:r>
              <a:rPr lang="en-US" smtClean="0">
                <a:solidFill>
                  <a:srgbClr val="2A00FF"/>
                </a:solidFill>
              </a:rPr>
              <a:t>"Admin"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2A00FF"/>
                </a:solidFill>
              </a:rPr>
              <a:t>"Admin"</a:t>
            </a:r>
            <a:r>
              <a:rPr lang="en-US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UserName is Admin Password is Admin</a:t>
            </a:r>
          </a:p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50" y="327545"/>
            <a:ext cx="11573302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Login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userDeatils(String </a:t>
            </a:r>
            <a:r>
              <a:rPr lang="en-US" b="1" smtClean="0">
                <a:solidFill>
                  <a:srgbClr val="6A3E3E"/>
                </a:solidFill>
              </a:rPr>
              <a:t>uName</a:t>
            </a:r>
            <a:r>
              <a:rPr lang="en-US" b="1" smtClean="0">
                <a:solidFill>
                  <a:srgbClr val="000000"/>
                </a:solidFill>
              </a:rPr>
              <a:t>, String </a:t>
            </a:r>
            <a:r>
              <a:rPr lang="en-US" b="1" smtClean="0">
                <a:solidFill>
                  <a:srgbClr val="6A3E3E"/>
                </a:solidFill>
              </a:rPr>
              <a:t>password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284" y="395785"/>
            <a:ext cx="7451677" cy="61863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Eg5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C0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Eg5(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, </a:t>
            </a:r>
            <a:r>
              <a:rPr lang="en-US" b="1" smtClean="0">
                <a:solidFill>
                  <a:srgbClr val="7F0055"/>
                </a:solidFill>
              </a:rPr>
              <a:t>int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r>
              <a:rPr lang="en-US" b="1" smtClean="0">
                <a:solidFill>
                  <a:srgbClr val="7F0055"/>
                </a:solidFill>
              </a:rPr>
              <a:t>this</a:t>
            </a:r>
            <a:r>
              <a:rPr lang="en-US" b="1" smtClean="0">
                <a:solidFill>
                  <a:srgbClr val="000000"/>
                </a:solidFill>
              </a:rPr>
              <a:t>.</a:t>
            </a:r>
            <a:r>
              <a:rPr lang="en-US" b="1" smtClean="0">
                <a:solidFill>
                  <a:srgbClr val="0000C0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6A3E3E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b="1" smtClean="0">
                <a:solidFill>
                  <a:srgbClr val="7F0055"/>
                </a:solidFill>
              </a:rPr>
              <a:t>this</a:t>
            </a:r>
            <a:r>
              <a:rPr lang="en-US" b="1" smtClean="0">
                <a:solidFill>
                  <a:srgbClr val="000000"/>
                </a:solidFill>
              </a:rPr>
              <a:t>.</a:t>
            </a:r>
            <a:r>
              <a:rPr lang="en-US" b="1" smtClean="0">
                <a:solidFill>
                  <a:srgbClr val="0000C0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6A3E3E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sum() {</a:t>
            </a:r>
          </a:p>
          <a:p>
            <a:r>
              <a:rPr lang="en-US" smtClean="0">
                <a:solidFill>
                  <a:srgbClr val="000000"/>
                </a:solidFill>
              </a:rPr>
              <a:t>Add </a:t>
            </a:r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 = () -&gt;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0000C0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0000C0"/>
                </a:solidFill>
              </a:rPr>
              <a:t>b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30</a:t>
            </a:r>
          </a:p>
          <a:p>
            <a:r>
              <a:rPr lang="en-US" smtClean="0">
                <a:solidFill>
                  <a:srgbClr val="000000"/>
                </a:solidFill>
              </a:rPr>
              <a:t>};</a:t>
            </a:r>
          </a:p>
          <a:p>
            <a:r>
              <a:rPr lang="en-US" smtClean="0">
                <a:solidFill>
                  <a:srgbClr val="6A3E3E"/>
                </a:solidFill>
              </a:rPr>
              <a:t>add</a:t>
            </a:r>
            <a:r>
              <a:rPr lang="en-US" smtClean="0">
                <a:solidFill>
                  <a:srgbClr val="000000"/>
                </a:solidFill>
              </a:rPr>
              <a:t>.m1();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Eg5(10, 20).sum();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9434" y="395785"/>
            <a:ext cx="3712190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Add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abstract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m1();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18" y="2251879"/>
            <a:ext cx="11245757" cy="397031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Eg6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 (parameter 1) -&gt; expression</a:t>
            </a:r>
          </a:p>
          <a:p>
            <a:r>
              <a:rPr lang="en-US" smtClean="0">
                <a:solidFill>
                  <a:srgbClr val="000000"/>
                </a:solidFill>
              </a:rPr>
              <a:t>UserName </a:t>
            </a:r>
            <a:r>
              <a:rPr lang="en-US" smtClean="0">
                <a:solidFill>
                  <a:srgbClr val="6A3E3E"/>
                </a:solidFill>
              </a:rPr>
              <a:t>uName</a:t>
            </a:r>
            <a:r>
              <a:rPr lang="en-US" smtClean="0">
                <a:solidFill>
                  <a:srgbClr val="000000"/>
                </a:solidFill>
              </a:rPr>
              <a:t> = (</a:t>
            </a:r>
            <a:r>
              <a:rPr lang="en-US" smtClean="0">
                <a:solidFill>
                  <a:srgbClr val="6A3E3E"/>
                </a:solidFill>
              </a:rPr>
              <a:t>name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6A3E3E"/>
                </a:solidFill>
              </a:rPr>
              <a:t>password</a:t>
            </a:r>
            <a:r>
              <a:rPr lang="en-US" smtClean="0">
                <a:solidFill>
                  <a:srgbClr val="000000"/>
                </a:solidFill>
              </a:rPr>
              <a:t>) -&gt; {</a:t>
            </a:r>
          </a:p>
          <a:p>
            <a:r>
              <a:rPr lang="en-US" b="1" smtClean="0">
                <a:solidFill>
                  <a:srgbClr val="7F0055"/>
                </a:solidFill>
              </a:rPr>
              <a:t>return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6A3E3E"/>
                </a:solidFill>
              </a:rPr>
              <a:t>name</a:t>
            </a:r>
            <a:r>
              <a:rPr lang="en-US" b="1" smtClean="0">
                <a:solidFill>
                  <a:srgbClr val="000000"/>
                </a:solidFill>
              </a:rPr>
              <a:t> + </a:t>
            </a:r>
            <a:r>
              <a:rPr lang="en-US" b="1" smtClean="0">
                <a:solidFill>
                  <a:srgbClr val="6A3E3E"/>
                </a:solidFill>
              </a:rPr>
              <a:t>password</a:t>
            </a:r>
            <a:r>
              <a:rPr lang="en-US" b="1" smtClean="0">
                <a:solidFill>
                  <a:srgbClr val="000000"/>
                </a:solidFill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</a:rPr>
              <a:t>};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6A3E3E"/>
                </a:solidFill>
              </a:rPr>
              <a:t>uName</a:t>
            </a:r>
            <a:r>
              <a:rPr lang="en-US" b="1" smtClean="0">
                <a:solidFill>
                  <a:srgbClr val="000000"/>
                </a:solidFill>
              </a:rPr>
              <a:t>.userName(</a:t>
            </a:r>
            <a:r>
              <a:rPr lang="en-US" b="1" smtClean="0">
                <a:solidFill>
                  <a:srgbClr val="2A00FF"/>
                </a:solidFill>
              </a:rPr>
              <a:t>"Admin "</a:t>
            </a:r>
            <a:r>
              <a:rPr lang="en-US" b="1" smtClean="0">
                <a:solidFill>
                  <a:srgbClr val="000000"/>
                </a:solidFill>
              </a:rPr>
              <a:t>, </a:t>
            </a:r>
            <a:r>
              <a:rPr lang="en-US" b="1" smtClean="0">
                <a:solidFill>
                  <a:srgbClr val="2A00FF"/>
                </a:solidFill>
              </a:rPr>
              <a:t>"Admin"</a:t>
            </a:r>
            <a:r>
              <a:rPr lang="en-US" b="1" smtClean="0">
                <a:solidFill>
                  <a:srgbClr val="000000"/>
                </a:solidFill>
              </a:rPr>
              <a:t>));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91319" y="395784"/>
            <a:ext cx="11245756" cy="14773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UserName {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String userName(String </a:t>
            </a:r>
            <a:r>
              <a:rPr lang="en-US" b="1" smtClean="0">
                <a:solidFill>
                  <a:srgbClr val="6A3E3E"/>
                </a:solidFill>
              </a:rPr>
              <a:t>name</a:t>
            </a:r>
            <a:r>
              <a:rPr lang="en-US" b="1" smtClean="0">
                <a:solidFill>
                  <a:srgbClr val="000000"/>
                </a:solidFill>
              </a:rPr>
              <a:t>, String </a:t>
            </a:r>
            <a:r>
              <a:rPr lang="en-US" b="1" smtClean="0">
                <a:solidFill>
                  <a:srgbClr val="6A3E3E"/>
                </a:solidFill>
              </a:rPr>
              <a:t>password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29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85" y="368490"/>
            <a:ext cx="3234519" cy="17543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SignIn {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abstract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login();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1499" y="368490"/>
            <a:ext cx="7151426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UserOne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SignIn {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@Override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login()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"Login Method Invoked"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785" y="2756847"/>
            <a:ext cx="4558352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Eg7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UserOne </a:t>
            </a:r>
            <a:r>
              <a:rPr lang="en-US" smtClean="0">
                <a:solidFill>
                  <a:srgbClr val="6A3E3E"/>
                </a:solidFill>
              </a:rPr>
              <a:t>user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UserOne();</a:t>
            </a:r>
          </a:p>
          <a:p>
            <a:r>
              <a:rPr lang="en-US" smtClean="0">
                <a:solidFill>
                  <a:srgbClr val="6A3E3E"/>
                </a:solidFill>
              </a:rPr>
              <a:t>user</a:t>
            </a:r>
            <a:r>
              <a:rPr lang="en-US" smtClean="0">
                <a:solidFill>
                  <a:srgbClr val="000000"/>
                </a:solidFill>
              </a:rPr>
              <a:t>.login();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 Polymorphism Implemenation</a:t>
            </a:r>
          </a:p>
          <a:p>
            <a:r>
              <a:rPr lang="en-US" smtClean="0">
                <a:solidFill>
                  <a:srgbClr val="000000"/>
                </a:solidFill>
              </a:rPr>
              <a:t>SignIn </a:t>
            </a:r>
            <a:r>
              <a:rPr lang="en-US" smtClean="0">
                <a:solidFill>
                  <a:srgbClr val="6A3E3E"/>
                </a:solidFill>
              </a:rPr>
              <a:t>signIn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UserOne();</a:t>
            </a:r>
          </a:p>
          <a:p>
            <a:r>
              <a:rPr lang="en-US" smtClean="0">
                <a:solidFill>
                  <a:srgbClr val="6A3E3E"/>
                </a:solidFill>
              </a:rPr>
              <a:t>signIn</a:t>
            </a:r>
            <a:r>
              <a:rPr lang="en-US" smtClean="0">
                <a:solidFill>
                  <a:srgbClr val="000000"/>
                </a:solidFill>
              </a:rPr>
              <a:t>.login();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49921" y="2756847"/>
            <a:ext cx="3261815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Login Method Invoked</a:t>
            </a:r>
          </a:p>
          <a:p>
            <a:r>
              <a:rPr lang="en-US"/>
              <a:t>Login Method </a:t>
            </a:r>
            <a:r>
              <a:rPr lang="en-US" smtClean="0"/>
              <a:t>Invoked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9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206" y="368490"/>
            <a:ext cx="3234519" cy="17543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Login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abstract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login();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4299045" y="368490"/>
            <a:ext cx="5431809" cy="48013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Eg8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3F7F5F"/>
                </a:solidFill>
              </a:rPr>
              <a:t>// Anonymous Inner Type Implementation</a:t>
            </a:r>
          </a:p>
          <a:p>
            <a:r>
              <a:rPr lang="en-US" smtClean="0">
                <a:solidFill>
                  <a:srgbClr val="000000"/>
                </a:solidFill>
              </a:rPr>
              <a:t>Login </a:t>
            </a:r>
            <a:r>
              <a:rPr lang="en-US" smtClean="0">
                <a:solidFill>
                  <a:srgbClr val="6A3E3E"/>
                </a:solidFill>
              </a:rPr>
              <a:t>login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Login() {</a:t>
            </a:r>
          </a:p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@Override</a:t>
            </a: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login()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"login() method invoked"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};</a:t>
            </a:r>
          </a:p>
          <a:p>
            <a:r>
              <a:rPr lang="en-US" smtClean="0">
                <a:solidFill>
                  <a:srgbClr val="6A3E3E"/>
                </a:solidFill>
              </a:rPr>
              <a:t>login</a:t>
            </a:r>
            <a:r>
              <a:rPr lang="en-US" smtClean="0">
                <a:solidFill>
                  <a:srgbClr val="000000"/>
                </a:solidFill>
              </a:rPr>
              <a:t>.login();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/>
              <a:t>login() method </a:t>
            </a:r>
            <a:r>
              <a:rPr lang="en-US" smtClean="0"/>
              <a:t>invoked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5" y="504967"/>
            <a:ext cx="360300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smtClean="0">
                <a:solidFill>
                  <a:srgbClr val="646464"/>
                </a:solidFill>
              </a:rPr>
              <a:t>@FunctionalInterface</a:t>
            </a:r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Log {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abstract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login();</a:t>
            </a:r>
          </a:p>
          <a:p>
            <a:endParaRPr lang="en-US" b="1" smtClean="0">
              <a:solidFill>
                <a:srgbClr val="000000"/>
              </a:solidFill>
            </a:endParaRPr>
          </a:p>
          <a:p>
            <a:r>
              <a:rPr lang="en-US" b="1" smtClean="0">
                <a:solidFill>
                  <a:srgbClr val="000000"/>
                </a:solidFill>
              </a:rPr>
              <a:t>}</a:t>
            </a:r>
            <a:endParaRPr lang="en-US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4681183" y="504967"/>
            <a:ext cx="6673755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Eg9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r>
              <a:rPr lang="en-US" smtClean="0">
                <a:solidFill>
                  <a:srgbClr val="000000"/>
                </a:solidFill>
              </a:rPr>
              <a:t>Log </a:t>
            </a:r>
            <a:r>
              <a:rPr lang="en-US" smtClean="0">
                <a:solidFill>
                  <a:srgbClr val="6A3E3E"/>
                </a:solidFill>
              </a:rPr>
              <a:t>log</a:t>
            </a:r>
            <a:r>
              <a:rPr lang="en-US" smtClean="0">
                <a:solidFill>
                  <a:srgbClr val="000000"/>
                </a:solidFill>
              </a:rPr>
              <a:t> = () -&gt;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"login() method invoked"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};</a:t>
            </a:r>
          </a:p>
          <a:p>
            <a:r>
              <a:rPr lang="en-US" smtClean="0">
                <a:solidFill>
                  <a:srgbClr val="6A3E3E"/>
                </a:solidFill>
              </a:rPr>
              <a:t>log</a:t>
            </a:r>
            <a:r>
              <a:rPr lang="en-US" smtClean="0">
                <a:solidFill>
                  <a:srgbClr val="000000"/>
                </a:solidFill>
              </a:rPr>
              <a:t>.login();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login() method </a:t>
            </a:r>
            <a:r>
              <a:rPr lang="en-US" smtClean="0">
                <a:solidFill>
                  <a:srgbClr val="0070C0"/>
                </a:solidFill>
              </a:rPr>
              <a:t>invoked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581</Words>
  <Application>Microsoft Office PowerPoint</Application>
  <PresentationFormat>Widescreen</PresentationFormat>
  <Paragraphs>196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82</cp:revision>
  <dcterms:created xsi:type="dcterms:W3CDTF">2022-09-06T08:27:43Z</dcterms:created>
  <dcterms:modified xsi:type="dcterms:W3CDTF">2022-09-06T13:39:17Z</dcterms:modified>
</cp:coreProperties>
</file>