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5D74-B8DF-4088-B73C-67194F518D4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081-EA84-42B4-A7AD-3E1F43FA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5D74-B8DF-4088-B73C-67194F518D4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081-EA84-42B4-A7AD-3E1F43FA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8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5D74-B8DF-4088-B73C-67194F518D4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081-EA84-42B4-A7AD-3E1F43FA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5D74-B8DF-4088-B73C-67194F518D4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081-EA84-42B4-A7AD-3E1F43FA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7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5D74-B8DF-4088-B73C-67194F518D4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081-EA84-42B4-A7AD-3E1F43FA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5D74-B8DF-4088-B73C-67194F518D4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081-EA84-42B4-A7AD-3E1F43FA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2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5D74-B8DF-4088-B73C-67194F518D4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081-EA84-42B4-A7AD-3E1F43FA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5D74-B8DF-4088-B73C-67194F518D4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081-EA84-42B4-A7AD-3E1F43FA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7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5D74-B8DF-4088-B73C-67194F518D4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081-EA84-42B4-A7AD-3E1F43FA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5D74-B8DF-4088-B73C-67194F518D4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081-EA84-42B4-A7AD-3E1F43FA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3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5D74-B8DF-4088-B73C-67194F518D4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081-EA84-42B4-A7AD-3E1F43FA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05D74-B8DF-4088-B73C-67194F518D4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02081-EA84-42B4-A7AD-3E1F43FA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9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842" y="245660"/>
            <a:ext cx="6482687" cy="280076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7F0055"/>
                </a:solidFill>
              </a:rPr>
              <a:t>class</a:t>
            </a:r>
            <a:r>
              <a:rPr lang="en-US" sz="1600" b="1" smtClean="0">
                <a:solidFill>
                  <a:srgbClr val="000000"/>
                </a:solidFill>
              </a:rPr>
              <a:t> A </a:t>
            </a:r>
            <a:r>
              <a:rPr lang="en-US" sz="1600" b="1" smtClean="0">
                <a:solidFill>
                  <a:srgbClr val="7F0055"/>
                </a:solidFill>
              </a:rPr>
              <a:t>implements</a:t>
            </a:r>
            <a:r>
              <a:rPr lang="en-US" sz="1600" b="1" smtClean="0">
                <a:solidFill>
                  <a:srgbClr val="000000"/>
                </a:solidFill>
              </a:rPr>
              <a:t> Runnable {</a:t>
            </a:r>
          </a:p>
          <a:p>
            <a:endParaRPr lang="en-US" sz="1600" smtClean="0"/>
          </a:p>
          <a:p>
            <a:r>
              <a:rPr lang="en-US" sz="1600" smtClean="0">
                <a:solidFill>
                  <a:srgbClr val="646464"/>
                </a:solidFill>
              </a:rPr>
              <a:t>@Override</a:t>
            </a:r>
          </a:p>
          <a:p>
            <a:r>
              <a:rPr lang="en-US" sz="1600" b="1" smtClean="0">
                <a:solidFill>
                  <a:srgbClr val="7F0055"/>
                </a:solidFill>
              </a:rPr>
              <a:t>public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7F0055"/>
                </a:solidFill>
              </a:rPr>
              <a:t>void</a:t>
            </a:r>
            <a:r>
              <a:rPr lang="en-US" sz="1600" b="1" smtClean="0">
                <a:solidFill>
                  <a:srgbClr val="000000"/>
                </a:solidFill>
              </a:rPr>
              <a:t> run() {</a:t>
            </a:r>
          </a:p>
          <a:p>
            <a:endParaRPr lang="en-US" sz="1600" smtClean="0"/>
          </a:p>
          <a:p>
            <a:r>
              <a:rPr lang="nn-NO" sz="1600" b="1" smtClean="0">
                <a:solidFill>
                  <a:srgbClr val="7F0055"/>
                </a:solidFill>
              </a:rPr>
              <a:t>for</a:t>
            </a:r>
            <a:r>
              <a:rPr lang="nn-NO" sz="1600" b="1" smtClean="0">
                <a:solidFill>
                  <a:srgbClr val="000000"/>
                </a:solidFill>
              </a:rPr>
              <a:t> (</a:t>
            </a:r>
            <a:r>
              <a:rPr lang="nn-NO" sz="1600" b="1" smtClean="0">
                <a:solidFill>
                  <a:srgbClr val="7F0055"/>
                </a:solidFill>
              </a:rPr>
              <a:t>int</a:t>
            </a:r>
            <a:r>
              <a:rPr lang="nn-NO" sz="1600" b="1" smtClean="0">
                <a:solidFill>
                  <a:srgbClr val="000000"/>
                </a:solidFill>
              </a:rPr>
              <a:t> </a:t>
            </a:r>
            <a:r>
              <a:rPr lang="nn-NO" sz="1600" b="1" smtClean="0">
                <a:solidFill>
                  <a:srgbClr val="6A3E3E"/>
                </a:solidFill>
              </a:rPr>
              <a:t>i</a:t>
            </a:r>
            <a:r>
              <a:rPr lang="nn-NO" sz="1600" b="1" smtClean="0">
                <a:solidFill>
                  <a:srgbClr val="000000"/>
                </a:solidFill>
              </a:rPr>
              <a:t> = 0; </a:t>
            </a:r>
            <a:r>
              <a:rPr lang="nn-NO" sz="1600" b="1" smtClean="0">
                <a:solidFill>
                  <a:srgbClr val="6A3E3E"/>
                </a:solidFill>
              </a:rPr>
              <a:t>i</a:t>
            </a:r>
            <a:r>
              <a:rPr lang="nn-NO" sz="1600" b="1" smtClean="0">
                <a:solidFill>
                  <a:srgbClr val="000000"/>
                </a:solidFill>
              </a:rPr>
              <a:t> &lt;= 5; </a:t>
            </a:r>
            <a:r>
              <a:rPr lang="nn-NO" sz="1600" b="1" smtClean="0">
                <a:solidFill>
                  <a:srgbClr val="6A3E3E"/>
                </a:solidFill>
              </a:rPr>
              <a:t>i</a:t>
            </a:r>
            <a:r>
              <a:rPr lang="nn-NO" sz="1600" b="1" smtClean="0">
                <a:solidFill>
                  <a:srgbClr val="000000"/>
                </a:solidFill>
              </a:rPr>
              <a:t>++) {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System.</a:t>
            </a:r>
            <a:r>
              <a:rPr lang="en-US" sz="1600" b="1" smtClean="0">
                <a:solidFill>
                  <a:srgbClr val="0000C0"/>
                </a:solidFill>
              </a:rPr>
              <a:t>out</a:t>
            </a:r>
            <a:r>
              <a:rPr lang="en-US" sz="1600" b="1" smtClean="0">
                <a:solidFill>
                  <a:srgbClr val="000000"/>
                </a:solidFill>
              </a:rPr>
              <a:t>.println(</a:t>
            </a:r>
            <a:r>
              <a:rPr lang="en-US" sz="1600" b="1" smtClean="0">
                <a:solidFill>
                  <a:srgbClr val="2A00FF"/>
                </a:solidFill>
              </a:rPr>
              <a:t>"Child Thread"</a:t>
            </a:r>
            <a:r>
              <a:rPr lang="en-US" sz="1600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}</a:t>
            </a:r>
          </a:p>
          <a:p>
            <a:endParaRPr lang="en-US" sz="1600" smtClean="0">
              <a:solidFill>
                <a:srgbClr val="000000"/>
              </a:solidFill>
            </a:endParaRPr>
          </a:p>
          <a:p>
            <a:r>
              <a:rPr lang="en-US" sz="1600" smtClean="0">
                <a:solidFill>
                  <a:srgbClr val="000000"/>
                </a:solidFill>
              </a:rPr>
              <a:t>}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}</a:t>
            </a:r>
            <a:endParaRPr lang="en-US" sz="1600" smtClean="0"/>
          </a:p>
        </p:txBody>
      </p:sp>
      <p:sp>
        <p:nvSpPr>
          <p:cNvPr id="5" name="TextBox 4"/>
          <p:cNvSpPr txBox="1"/>
          <p:nvPr/>
        </p:nvSpPr>
        <p:spPr>
          <a:xfrm>
            <a:off x="354842" y="3357349"/>
            <a:ext cx="6482687" cy="31085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7F0055"/>
                </a:solidFill>
              </a:rPr>
              <a:t>public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7F0055"/>
                </a:solidFill>
              </a:rPr>
              <a:t>class</a:t>
            </a:r>
            <a:r>
              <a:rPr lang="en-US" sz="1600" b="1" smtClean="0">
                <a:solidFill>
                  <a:srgbClr val="000000"/>
                </a:solidFill>
              </a:rPr>
              <a:t> Eg9 {</a:t>
            </a:r>
          </a:p>
          <a:p>
            <a:endParaRPr lang="en-US" sz="1600" smtClean="0"/>
          </a:p>
          <a:p>
            <a:r>
              <a:rPr lang="en-US" sz="1600" b="1" smtClean="0">
                <a:solidFill>
                  <a:srgbClr val="7F0055"/>
                </a:solidFill>
              </a:rPr>
              <a:t>public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7F0055"/>
                </a:solidFill>
              </a:rPr>
              <a:t>static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7F0055"/>
                </a:solidFill>
              </a:rPr>
              <a:t>void</a:t>
            </a:r>
            <a:r>
              <a:rPr lang="en-US" sz="1600" b="1" smtClean="0">
                <a:solidFill>
                  <a:srgbClr val="000000"/>
                </a:solidFill>
              </a:rPr>
              <a:t> main(String[] </a:t>
            </a:r>
            <a:r>
              <a:rPr lang="en-US" sz="1600" b="1" smtClean="0">
                <a:solidFill>
                  <a:srgbClr val="6A3E3E"/>
                </a:solidFill>
              </a:rPr>
              <a:t>args</a:t>
            </a:r>
            <a:r>
              <a:rPr lang="en-US" sz="1600" b="1" smtClean="0">
                <a:solidFill>
                  <a:srgbClr val="000000"/>
                </a:solidFill>
              </a:rPr>
              <a:t>) {</a:t>
            </a:r>
          </a:p>
          <a:p>
            <a:endParaRPr lang="en-US" sz="1600" smtClean="0"/>
          </a:p>
          <a:p>
            <a:r>
              <a:rPr lang="en-US" sz="1600" smtClean="0">
                <a:solidFill>
                  <a:srgbClr val="000000"/>
                </a:solidFill>
              </a:rPr>
              <a:t>A </a:t>
            </a:r>
            <a:r>
              <a:rPr lang="en-US" sz="1600" smtClean="0">
                <a:solidFill>
                  <a:srgbClr val="6A3E3E"/>
                </a:solidFill>
              </a:rPr>
              <a:t>a</a:t>
            </a:r>
            <a:r>
              <a:rPr lang="en-US" sz="1600" smtClean="0">
                <a:solidFill>
                  <a:srgbClr val="000000"/>
                </a:solidFill>
              </a:rPr>
              <a:t> = </a:t>
            </a:r>
            <a:r>
              <a:rPr lang="en-US" sz="1600" b="1" smtClean="0">
                <a:solidFill>
                  <a:srgbClr val="7F0055"/>
                </a:solidFill>
              </a:rPr>
              <a:t>new</a:t>
            </a:r>
            <a:r>
              <a:rPr lang="en-US" sz="1600" b="1" smtClean="0">
                <a:solidFill>
                  <a:srgbClr val="000000"/>
                </a:solidFill>
              </a:rPr>
              <a:t> A();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Thread </a:t>
            </a:r>
            <a:r>
              <a:rPr lang="en-US" sz="1600" smtClean="0">
                <a:solidFill>
                  <a:srgbClr val="6A3E3E"/>
                </a:solidFill>
              </a:rPr>
              <a:t>t</a:t>
            </a:r>
            <a:r>
              <a:rPr lang="en-US" sz="1600" smtClean="0">
                <a:solidFill>
                  <a:srgbClr val="000000"/>
                </a:solidFill>
              </a:rPr>
              <a:t> = </a:t>
            </a:r>
            <a:r>
              <a:rPr lang="en-US" sz="1600" b="1" smtClean="0">
                <a:solidFill>
                  <a:srgbClr val="7F0055"/>
                </a:solidFill>
              </a:rPr>
              <a:t>new</a:t>
            </a:r>
            <a:r>
              <a:rPr lang="en-US" sz="1600" b="1" smtClean="0">
                <a:solidFill>
                  <a:srgbClr val="000000"/>
                </a:solidFill>
              </a:rPr>
              <a:t> Thread(</a:t>
            </a:r>
            <a:r>
              <a:rPr lang="en-US" sz="1600" b="1" smtClean="0">
                <a:solidFill>
                  <a:srgbClr val="6A3E3E"/>
                </a:solidFill>
              </a:rPr>
              <a:t>a</a:t>
            </a:r>
            <a:r>
              <a:rPr lang="en-US" sz="1600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1600" smtClean="0">
                <a:solidFill>
                  <a:srgbClr val="6A3E3E"/>
                </a:solidFill>
              </a:rPr>
              <a:t>t</a:t>
            </a:r>
            <a:r>
              <a:rPr lang="en-US" sz="1600" smtClean="0">
                <a:solidFill>
                  <a:srgbClr val="000000"/>
                </a:solidFill>
              </a:rPr>
              <a:t>.start();</a:t>
            </a:r>
          </a:p>
          <a:p>
            <a:r>
              <a:rPr lang="nn-NO" sz="1600" b="1" smtClean="0">
                <a:solidFill>
                  <a:srgbClr val="7F0055"/>
                </a:solidFill>
              </a:rPr>
              <a:t>for</a:t>
            </a:r>
            <a:r>
              <a:rPr lang="nn-NO" sz="1600" b="1" smtClean="0">
                <a:solidFill>
                  <a:srgbClr val="000000"/>
                </a:solidFill>
              </a:rPr>
              <a:t> (</a:t>
            </a:r>
            <a:r>
              <a:rPr lang="nn-NO" sz="1600" b="1" smtClean="0">
                <a:solidFill>
                  <a:srgbClr val="7F0055"/>
                </a:solidFill>
              </a:rPr>
              <a:t>int</a:t>
            </a:r>
            <a:r>
              <a:rPr lang="nn-NO" sz="1600" b="1" smtClean="0">
                <a:solidFill>
                  <a:srgbClr val="000000"/>
                </a:solidFill>
              </a:rPr>
              <a:t> </a:t>
            </a:r>
            <a:r>
              <a:rPr lang="nn-NO" sz="1600" b="1" smtClean="0">
                <a:solidFill>
                  <a:srgbClr val="6A3E3E"/>
                </a:solidFill>
              </a:rPr>
              <a:t>i</a:t>
            </a:r>
            <a:r>
              <a:rPr lang="nn-NO" sz="1600" b="1" smtClean="0">
                <a:solidFill>
                  <a:srgbClr val="000000"/>
                </a:solidFill>
              </a:rPr>
              <a:t> = 0; </a:t>
            </a:r>
            <a:r>
              <a:rPr lang="nn-NO" sz="1600" b="1" smtClean="0">
                <a:solidFill>
                  <a:srgbClr val="6A3E3E"/>
                </a:solidFill>
              </a:rPr>
              <a:t>i</a:t>
            </a:r>
            <a:r>
              <a:rPr lang="nn-NO" sz="1600" b="1" smtClean="0">
                <a:solidFill>
                  <a:srgbClr val="000000"/>
                </a:solidFill>
              </a:rPr>
              <a:t> &lt;= 5; </a:t>
            </a:r>
            <a:r>
              <a:rPr lang="nn-NO" sz="1600" b="1" smtClean="0">
                <a:solidFill>
                  <a:srgbClr val="6A3E3E"/>
                </a:solidFill>
              </a:rPr>
              <a:t>i</a:t>
            </a:r>
            <a:r>
              <a:rPr lang="nn-NO" sz="1600" b="1" smtClean="0">
                <a:solidFill>
                  <a:srgbClr val="000000"/>
                </a:solidFill>
              </a:rPr>
              <a:t>++) {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System.</a:t>
            </a:r>
            <a:r>
              <a:rPr lang="en-US" sz="1600" b="1" smtClean="0">
                <a:solidFill>
                  <a:srgbClr val="0000C0"/>
                </a:solidFill>
              </a:rPr>
              <a:t>out</a:t>
            </a:r>
            <a:r>
              <a:rPr lang="en-US" sz="1600" b="1" smtClean="0">
                <a:solidFill>
                  <a:srgbClr val="000000"/>
                </a:solidFill>
              </a:rPr>
              <a:t>.println(</a:t>
            </a:r>
            <a:r>
              <a:rPr lang="en-US" sz="1600" b="1" smtClean="0">
                <a:solidFill>
                  <a:srgbClr val="2A00FF"/>
                </a:solidFill>
              </a:rPr>
              <a:t>"Main Thread"</a:t>
            </a:r>
            <a:r>
              <a:rPr lang="en-US" sz="1600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}</a:t>
            </a:r>
            <a:endParaRPr lang="en-US" sz="1600" smtClean="0"/>
          </a:p>
          <a:p>
            <a:r>
              <a:rPr lang="en-US" sz="1600" smtClean="0">
                <a:solidFill>
                  <a:srgbClr val="000000"/>
                </a:solidFill>
              </a:rPr>
              <a:t>}</a:t>
            </a:r>
          </a:p>
          <a:p>
            <a:r>
              <a:rPr lang="en-US" sz="1600" smtClean="0">
                <a:solidFill>
                  <a:srgbClr val="000000"/>
                </a:solidFill>
              </a:rPr>
              <a:t>}</a:t>
            </a:r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7369791" y="245660"/>
            <a:ext cx="1842447" cy="341632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Main Thread</a:t>
            </a:r>
          </a:p>
          <a:p>
            <a:r>
              <a:rPr lang="en-US"/>
              <a:t>Main Thread</a:t>
            </a:r>
          </a:p>
          <a:p>
            <a:r>
              <a:rPr lang="en-US"/>
              <a:t>Main Thread</a:t>
            </a:r>
          </a:p>
          <a:p>
            <a:r>
              <a:rPr lang="en-US"/>
              <a:t>Main Thread</a:t>
            </a:r>
          </a:p>
          <a:p>
            <a:r>
              <a:rPr lang="en-US"/>
              <a:t>Main Thread</a:t>
            </a:r>
          </a:p>
          <a:p>
            <a:r>
              <a:rPr lang="en-US"/>
              <a:t>Main Thread</a:t>
            </a:r>
          </a:p>
          <a:p>
            <a:r>
              <a:rPr lang="en-US"/>
              <a:t>Child Thread</a:t>
            </a:r>
          </a:p>
          <a:p>
            <a:r>
              <a:rPr lang="en-US"/>
              <a:t>Child Thread</a:t>
            </a:r>
          </a:p>
          <a:p>
            <a:r>
              <a:rPr lang="en-US"/>
              <a:t>Child Thread</a:t>
            </a:r>
          </a:p>
          <a:p>
            <a:r>
              <a:rPr lang="en-US"/>
              <a:t>Child Thread</a:t>
            </a:r>
          </a:p>
          <a:p>
            <a:r>
              <a:rPr lang="en-US"/>
              <a:t>Child Thread</a:t>
            </a:r>
          </a:p>
          <a:p>
            <a:r>
              <a:rPr lang="en-US"/>
              <a:t>Child </a:t>
            </a:r>
            <a:r>
              <a:rPr lang="en-US" smtClean="0"/>
              <a:t>Thread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4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376" y="327546"/>
            <a:ext cx="11464120" cy="575542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7F0055"/>
                </a:solidFill>
                <a:latin typeface="Segoe UI" panose="020B0502040204020203" pitchFamily="34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1600" b="1" smtClean="0">
                <a:solidFill>
                  <a:srgbClr val="7F0055"/>
                </a:solidFill>
                <a:latin typeface="Segoe UI" panose="020B0502040204020203" pitchFamily="34" charset="0"/>
              </a:rPr>
              <a:t>class</a:t>
            </a:r>
            <a:r>
              <a:rPr lang="en-US" sz="1600" b="1" smtClean="0">
                <a:solidFill>
                  <a:srgbClr val="000000"/>
                </a:solidFill>
                <a:latin typeface="Segoe UI" panose="020B0502040204020203" pitchFamily="34" charset="0"/>
              </a:rPr>
              <a:t> Eg10 {</a:t>
            </a:r>
          </a:p>
          <a:p>
            <a:endParaRPr lang="en-US" sz="1600" smtClean="0">
              <a:latin typeface="Segoe UI" panose="020B0502040204020203" pitchFamily="34" charset="0"/>
            </a:endParaRPr>
          </a:p>
          <a:p>
            <a:r>
              <a:rPr lang="en-US" sz="1600" b="1" smtClean="0">
                <a:solidFill>
                  <a:srgbClr val="7F0055"/>
                </a:solidFill>
                <a:latin typeface="Segoe UI" panose="020B0502040204020203" pitchFamily="34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1600" b="1" smtClean="0">
                <a:solidFill>
                  <a:srgbClr val="7F0055"/>
                </a:solidFill>
                <a:latin typeface="Segoe UI" panose="020B0502040204020203" pitchFamily="34" charset="0"/>
              </a:rPr>
              <a:t>static</a:t>
            </a:r>
            <a:r>
              <a:rPr lang="en-US" sz="1600" b="1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1600" b="1" smtClean="0">
                <a:solidFill>
                  <a:srgbClr val="7F0055"/>
                </a:solidFill>
                <a:latin typeface="Segoe UI" panose="020B0502040204020203" pitchFamily="34" charset="0"/>
              </a:rPr>
              <a:t>void</a:t>
            </a:r>
            <a:r>
              <a:rPr lang="en-US" sz="1600" b="1" smtClean="0">
                <a:solidFill>
                  <a:srgbClr val="000000"/>
                </a:solidFill>
                <a:latin typeface="Segoe UI" panose="020B0502040204020203" pitchFamily="34" charset="0"/>
              </a:rPr>
              <a:t> main(String[] </a:t>
            </a:r>
            <a:r>
              <a:rPr lang="en-US" sz="1600" b="1" smtClean="0">
                <a:solidFill>
                  <a:srgbClr val="6A3E3E"/>
                </a:solidFill>
                <a:latin typeface="Segoe UI" panose="020B0502040204020203" pitchFamily="34" charset="0"/>
              </a:rPr>
              <a:t>args</a:t>
            </a:r>
            <a:r>
              <a:rPr lang="en-US" sz="1600" b="1" smtClean="0">
                <a:solidFill>
                  <a:srgbClr val="000000"/>
                </a:solidFill>
                <a:latin typeface="Segoe UI" panose="020B0502040204020203" pitchFamily="34" charset="0"/>
              </a:rPr>
              <a:t>) {</a:t>
            </a:r>
          </a:p>
          <a:p>
            <a:endParaRPr lang="en-US" sz="1600" smtClean="0">
              <a:latin typeface="Segoe UI" panose="020B0502040204020203" pitchFamily="34" charset="0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Segoe UI" panose="020B0502040204020203" pitchFamily="34" charset="0"/>
              </a:rPr>
              <a:t>Runnable </a:t>
            </a:r>
            <a:r>
              <a:rPr lang="en-US" sz="1600" smtClean="0">
                <a:solidFill>
                  <a:srgbClr val="6A3E3E"/>
                </a:solidFill>
                <a:latin typeface="Segoe UI" panose="020B0502040204020203" pitchFamily="34" charset="0"/>
              </a:rPr>
              <a:t>r</a:t>
            </a:r>
            <a:r>
              <a:rPr lang="en-US" sz="1600" smtClean="0">
                <a:solidFill>
                  <a:srgbClr val="000000"/>
                </a:solidFill>
                <a:latin typeface="Segoe UI" panose="020B0502040204020203" pitchFamily="34" charset="0"/>
              </a:rPr>
              <a:t> = () -&gt; {</a:t>
            </a:r>
          </a:p>
          <a:p>
            <a:r>
              <a:rPr lang="nn-NO" sz="1600" b="1" smtClean="0">
                <a:solidFill>
                  <a:srgbClr val="7F0055"/>
                </a:solidFill>
                <a:latin typeface="Segoe UI" panose="020B0502040204020203" pitchFamily="34" charset="0"/>
              </a:rPr>
              <a:t>for</a:t>
            </a:r>
            <a:r>
              <a:rPr lang="nn-NO" sz="1600" b="1" smtClean="0">
                <a:solidFill>
                  <a:srgbClr val="000000"/>
                </a:solidFill>
                <a:latin typeface="Segoe UI" panose="020B0502040204020203" pitchFamily="34" charset="0"/>
              </a:rPr>
              <a:t> (</a:t>
            </a:r>
            <a:r>
              <a:rPr lang="nn-NO" sz="1600" b="1" smtClean="0">
                <a:solidFill>
                  <a:srgbClr val="7F0055"/>
                </a:solidFill>
                <a:latin typeface="Segoe UI" panose="020B0502040204020203" pitchFamily="34" charset="0"/>
              </a:rPr>
              <a:t>int</a:t>
            </a:r>
            <a:r>
              <a:rPr lang="nn-NO" sz="1600" b="1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nn-NO" sz="1600" b="1" smtClean="0">
                <a:solidFill>
                  <a:srgbClr val="6A3E3E"/>
                </a:solidFill>
                <a:latin typeface="Segoe UI" panose="020B0502040204020203" pitchFamily="34" charset="0"/>
              </a:rPr>
              <a:t>i</a:t>
            </a:r>
            <a:r>
              <a:rPr lang="nn-NO" sz="1600" b="1" smtClean="0">
                <a:solidFill>
                  <a:srgbClr val="000000"/>
                </a:solidFill>
                <a:latin typeface="Segoe UI" panose="020B0502040204020203" pitchFamily="34" charset="0"/>
              </a:rPr>
              <a:t> = 0; </a:t>
            </a:r>
            <a:r>
              <a:rPr lang="nn-NO" sz="1600" b="1" smtClean="0">
                <a:solidFill>
                  <a:srgbClr val="6A3E3E"/>
                </a:solidFill>
                <a:latin typeface="Segoe UI" panose="020B0502040204020203" pitchFamily="34" charset="0"/>
              </a:rPr>
              <a:t>i</a:t>
            </a:r>
            <a:r>
              <a:rPr lang="nn-NO" sz="1600" b="1" smtClean="0">
                <a:solidFill>
                  <a:srgbClr val="000000"/>
                </a:solidFill>
                <a:latin typeface="Segoe UI" panose="020B0502040204020203" pitchFamily="34" charset="0"/>
              </a:rPr>
              <a:t> &lt;= 5; </a:t>
            </a:r>
            <a:r>
              <a:rPr lang="nn-NO" sz="1600" b="1" smtClean="0">
                <a:solidFill>
                  <a:srgbClr val="6A3E3E"/>
                </a:solidFill>
                <a:latin typeface="Segoe UI" panose="020B0502040204020203" pitchFamily="34" charset="0"/>
              </a:rPr>
              <a:t>i</a:t>
            </a:r>
            <a:r>
              <a:rPr lang="nn-NO" sz="1600" b="1" smtClean="0">
                <a:solidFill>
                  <a:srgbClr val="000000"/>
                </a:solidFill>
                <a:latin typeface="Segoe UI" panose="020B0502040204020203" pitchFamily="34" charset="0"/>
              </a:rPr>
              <a:t>++) {</a:t>
            </a:r>
          </a:p>
          <a:p>
            <a:r>
              <a:rPr lang="en-US" sz="1600" smtClean="0">
                <a:solidFill>
                  <a:srgbClr val="000000"/>
                </a:solidFill>
                <a:latin typeface="Segoe UI" panose="020B0502040204020203" pitchFamily="34" charset="0"/>
              </a:rPr>
              <a:t>System.</a:t>
            </a:r>
            <a:r>
              <a:rPr lang="en-US" sz="1600" b="1" smtClean="0">
                <a:solidFill>
                  <a:srgbClr val="0000C0"/>
                </a:solidFill>
                <a:latin typeface="Segoe UI" panose="020B0502040204020203" pitchFamily="34" charset="0"/>
              </a:rPr>
              <a:t>out</a:t>
            </a:r>
            <a:r>
              <a:rPr lang="en-US" sz="1600" b="1" smtClean="0">
                <a:solidFill>
                  <a:srgbClr val="000000"/>
                </a:solidFill>
                <a:latin typeface="Segoe UI" panose="020B0502040204020203" pitchFamily="34" charset="0"/>
              </a:rPr>
              <a:t>.println(</a:t>
            </a:r>
            <a:r>
              <a:rPr lang="en-US" sz="1600" b="1" smtClean="0">
                <a:solidFill>
                  <a:srgbClr val="2A00FF"/>
                </a:solidFill>
                <a:latin typeface="Segoe UI" panose="020B0502040204020203" pitchFamily="34" charset="0"/>
              </a:rPr>
              <a:t>"Main Thread"</a:t>
            </a:r>
            <a:r>
              <a:rPr lang="en-US" sz="1600" b="1" smtClean="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en-US" sz="1600" smtClean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  <a:p>
            <a:r>
              <a:rPr lang="en-US" sz="1600" smtClean="0">
                <a:solidFill>
                  <a:srgbClr val="000000"/>
                </a:solidFill>
                <a:latin typeface="Segoe UI" panose="020B0502040204020203" pitchFamily="34" charset="0"/>
              </a:rPr>
              <a:t>};</a:t>
            </a:r>
          </a:p>
          <a:p>
            <a:endParaRPr lang="en-US" sz="1600" smtClean="0">
              <a:latin typeface="Segoe UI" panose="020B0502040204020203" pitchFamily="34" charset="0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Segoe UI" panose="020B0502040204020203" pitchFamily="34" charset="0"/>
              </a:rPr>
              <a:t>Thread </a:t>
            </a:r>
            <a:r>
              <a:rPr lang="en-US" sz="1600" smtClean="0">
                <a:solidFill>
                  <a:srgbClr val="6A3E3E"/>
                </a:solidFill>
                <a:latin typeface="Segoe UI" panose="020B0502040204020203" pitchFamily="34" charset="0"/>
              </a:rPr>
              <a:t>t</a:t>
            </a:r>
            <a:r>
              <a:rPr lang="en-US" sz="1600" smtClean="0">
                <a:solidFill>
                  <a:srgbClr val="000000"/>
                </a:solidFill>
                <a:latin typeface="Segoe UI" panose="020B0502040204020203" pitchFamily="34" charset="0"/>
              </a:rPr>
              <a:t> = </a:t>
            </a:r>
            <a:r>
              <a:rPr lang="en-US" sz="1600" b="1" smtClean="0">
                <a:solidFill>
                  <a:srgbClr val="7F0055"/>
                </a:solidFill>
                <a:latin typeface="Segoe UI" panose="020B0502040204020203" pitchFamily="34" charset="0"/>
              </a:rPr>
              <a:t>new</a:t>
            </a:r>
            <a:r>
              <a:rPr lang="en-US" sz="1600" b="1" smtClean="0">
                <a:solidFill>
                  <a:srgbClr val="000000"/>
                </a:solidFill>
                <a:latin typeface="Segoe UI" panose="020B0502040204020203" pitchFamily="34" charset="0"/>
              </a:rPr>
              <a:t> Thread(</a:t>
            </a:r>
            <a:r>
              <a:rPr lang="en-US" sz="1600" b="1" smtClean="0">
                <a:solidFill>
                  <a:srgbClr val="6A3E3E"/>
                </a:solidFill>
                <a:latin typeface="Segoe UI" panose="020B0502040204020203" pitchFamily="34" charset="0"/>
              </a:rPr>
              <a:t>r</a:t>
            </a:r>
            <a:r>
              <a:rPr lang="en-US" sz="1600" b="1" smtClean="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en-US" sz="1600" smtClean="0">
                <a:solidFill>
                  <a:srgbClr val="6A3E3E"/>
                </a:solidFill>
                <a:latin typeface="Segoe UI" panose="020B0502040204020203" pitchFamily="34" charset="0"/>
              </a:rPr>
              <a:t>t</a:t>
            </a:r>
            <a:r>
              <a:rPr lang="en-US" sz="1600" smtClean="0">
                <a:solidFill>
                  <a:srgbClr val="000000"/>
                </a:solidFill>
                <a:latin typeface="Segoe UI" panose="020B0502040204020203" pitchFamily="34" charset="0"/>
              </a:rPr>
              <a:t>.start();</a:t>
            </a:r>
          </a:p>
          <a:p>
            <a:endParaRPr lang="en-US" sz="1600" smtClean="0">
              <a:latin typeface="Segoe UI" panose="020B0502040204020203" pitchFamily="34" charset="0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  <a:p>
            <a:endParaRPr lang="en-US" sz="160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  <a:p>
            <a:endParaRPr lang="en-US" sz="160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1600"/>
              <a:t>Main Thread</a:t>
            </a:r>
          </a:p>
          <a:p>
            <a:r>
              <a:rPr lang="en-US" sz="1600"/>
              <a:t>Main Thread</a:t>
            </a:r>
          </a:p>
          <a:p>
            <a:r>
              <a:rPr lang="en-US" sz="1600"/>
              <a:t>Main Thread</a:t>
            </a:r>
          </a:p>
          <a:p>
            <a:r>
              <a:rPr lang="en-US" sz="1600"/>
              <a:t>Main Thread</a:t>
            </a:r>
          </a:p>
          <a:p>
            <a:r>
              <a:rPr lang="en-US" sz="1600"/>
              <a:t>Main Thread</a:t>
            </a:r>
          </a:p>
          <a:p>
            <a:r>
              <a:rPr lang="en-US" sz="1600"/>
              <a:t>Main </a:t>
            </a:r>
            <a:r>
              <a:rPr lang="en-US" sz="1600" smtClean="0"/>
              <a:t>Thread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1185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137" y="117693"/>
            <a:ext cx="11245756" cy="618630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Eg11 {</a:t>
            </a:r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Thread </a:t>
            </a:r>
            <a:r>
              <a:rPr lang="en-US" smtClean="0">
                <a:solidFill>
                  <a:srgbClr val="6A3E3E"/>
                </a:solidFill>
              </a:rPr>
              <a:t>t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b="1" smtClean="0">
                <a:solidFill>
                  <a:srgbClr val="7F0055"/>
                </a:solidFill>
              </a:rPr>
              <a:t>new</a:t>
            </a:r>
            <a:r>
              <a:rPr lang="en-US" b="1" smtClean="0">
                <a:solidFill>
                  <a:srgbClr val="000000"/>
                </a:solidFill>
              </a:rPr>
              <a:t> Thread(</a:t>
            </a:r>
            <a:r>
              <a:rPr lang="en-US" b="1" smtClean="0">
                <a:solidFill>
                  <a:srgbClr val="7F0055"/>
                </a:solidFill>
              </a:rPr>
              <a:t>new</a:t>
            </a:r>
            <a:r>
              <a:rPr lang="en-US" b="1" smtClean="0">
                <a:solidFill>
                  <a:srgbClr val="000000"/>
                </a:solidFill>
              </a:rPr>
              <a:t> Runnable() {</a:t>
            </a:r>
          </a:p>
          <a:p>
            <a:endParaRPr lang="en-US" smtClean="0"/>
          </a:p>
          <a:p>
            <a:r>
              <a:rPr lang="en-US" smtClean="0">
                <a:solidFill>
                  <a:srgbClr val="646464"/>
                </a:solidFill>
              </a:rPr>
              <a:t>@Override</a:t>
            </a: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run() {</a:t>
            </a:r>
          </a:p>
          <a:p>
            <a:r>
              <a:rPr lang="nn-NO" b="1" smtClean="0">
                <a:solidFill>
                  <a:srgbClr val="7F0055"/>
                </a:solidFill>
              </a:rPr>
              <a:t>for</a:t>
            </a:r>
            <a:r>
              <a:rPr lang="nn-NO" b="1" smtClean="0">
                <a:solidFill>
                  <a:srgbClr val="000000"/>
                </a:solidFill>
              </a:rPr>
              <a:t> (</a:t>
            </a:r>
            <a:r>
              <a:rPr lang="nn-NO" b="1" smtClean="0">
                <a:solidFill>
                  <a:srgbClr val="7F0055"/>
                </a:solidFill>
              </a:rPr>
              <a:t>int</a:t>
            </a:r>
            <a:r>
              <a:rPr lang="nn-NO" b="1" smtClean="0">
                <a:solidFill>
                  <a:srgbClr val="000000"/>
                </a:solidFill>
              </a:rPr>
              <a:t> </a:t>
            </a:r>
            <a:r>
              <a:rPr lang="nn-NO" b="1" smtClean="0">
                <a:solidFill>
                  <a:srgbClr val="6A3E3E"/>
                </a:solidFill>
              </a:rPr>
              <a:t>i</a:t>
            </a:r>
            <a:r>
              <a:rPr lang="nn-NO" b="1" smtClean="0">
                <a:solidFill>
                  <a:srgbClr val="000000"/>
                </a:solidFill>
              </a:rPr>
              <a:t> = 0; </a:t>
            </a:r>
            <a:r>
              <a:rPr lang="nn-NO" b="1" smtClean="0">
                <a:solidFill>
                  <a:srgbClr val="6A3E3E"/>
                </a:solidFill>
              </a:rPr>
              <a:t>i</a:t>
            </a:r>
            <a:r>
              <a:rPr lang="nn-NO" b="1" smtClean="0">
                <a:solidFill>
                  <a:srgbClr val="000000"/>
                </a:solidFill>
              </a:rPr>
              <a:t> &lt;= 5; </a:t>
            </a:r>
            <a:r>
              <a:rPr lang="nn-NO" b="1" smtClean="0">
                <a:solidFill>
                  <a:srgbClr val="6A3E3E"/>
                </a:solidFill>
              </a:rPr>
              <a:t>i</a:t>
            </a:r>
            <a:r>
              <a:rPr lang="nn-NO" b="1" smtClean="0">
                <a:solidFill>
                  <a:srgbClr val="000000"/>
                </a:solidFill>
              </a:rPr>
              <a:t>++)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"Main Thread"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});</a:t>
            </a:r>
          </a:p>
          <a:p>
            <a:r>
              <a:rPr lang="en-US" smtClean="0">
                <a:solidFill>
                  <a:srgbClr val="6A3E3E"/>
                </a:solidFill>
              </a:rPr>
              <a:t>t</a:t>
            </a:r>
            <a:r>
              <a:rPr lang="en-US" smtClean="0">
                <a:solidFill>
                  <a:srgbClr val="000000"/>
                </a:solidFill>
              </a:rPr>
              <a:t>.start();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/>
              <a:t>Main Thread</a:t>
            </a:r>
          </a:p>
          <a:p>
            <a:r>
              <a:rPr lang="en-US"/>
              <a:t>Main Thread</a:t>
            </a:r>
          </a:p>
          <a:p>
            <a:r>
              <a:rPr lang="en-US"/>
              <a:t>Main Thread</a:t>
            </a:r>
          </a:p>
          <a:p>
            <a:r>
              <a:rPr lang="en-US"/>
              <a:t>Main Thread</a:t>
            </a:r>
          </a:p>
          <a:p>
            <a:r>
              <a:rPr lang="en-US"/>
              <a:t>Main Thread</a:t>
            </a:r>
          </a:p>
          <a:p>
            <a:r>
              <a:rPr lang="en-US"/>
              <a:t>Main </a:t>
            </a:r>
            <a:r>
              <a:rPr lang="en-US" smtClean="0"/>
              <a:t>Thread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8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911" y="491320"/>
            <a:ext cx="11136573" cy="563231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Eg12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Thread </a:t>
            </a:r>
            <a:r>
              <a:rPr lang="en-US" smtClean="0">
                <a:solidFill>
                  <a:srgbClr val="6A3E3E"/>
                </a:solidFill>
              </a:rPr>
              <a:t>t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b="1" smtClean="0">
                <a:solidFill>
                  <a:srgbClr val="7F0055"/>
                </a:solidFill>
              </a:rPr>
              <a:t>new</a:t>
            </a:r>
            <a:r>
              <a:rPr lang="en-US" b="1" smtClean="0">
                <a:solidFill>
                  <a:srgbClr val="000000"/>
                </a:solidFill>
              </a:rPr>
              <a:t> Thread(() -&gt; {</a:t>
            </a:r>
          </a:p>
          <a:p>
            <a:r>
              <a:rPr lang="nn-NO" b="1" smtClean="0">
                <a:solidFill>
                  <a:srgbClr val="7F0055"/>
                </a:solidFill>
              </a:rPr>
              <a:t>for</a:t>
            </a:r>
            <a:r>
              <a:rPr lang="nn-NO" b="1" smtClean="0">
                <a:solidFill>
                  <a:srgbClr val="000000"/>
                </a:solidFill>
              </a:rPr>
              <a:t> (</a:t>
            </a:r>
            <a:r>
              <a:rPr lang="nn-NO" b="1" smtClean="0">
                <a:solidFill>
                  <a:srgbClr val="7F0055"/>
                </a:solidFill>
              </a:rPr>
              <a:t>int</a:t>
            </a:r>
            <a:r>
              <a:rPr lang="nn-NO" b="1" smtClean="0">
                <a:solidFill>
                  <a:srgbClr val="000000"/>
                </a:solidFill>
              </a:rPr>
              <a:t> </a:t>
            </a:r>
            <a:r>
              <a:rPr lang="nn-NO" b="1" smtClean="0">
                <a:solidFill>
                  <a:srgbClr val="6A3E3E"/>
                </a:solidFill>
              </a:rPr>
              <a:t>i</a:t>
            </a:r>
            <a:r>
              <a:rPr lang="nn-NO" b="1" smtClean="0">
                <a:solidFill>
                  <a:srgbClr val="000000"/>
                </a:solidFill>
              </a:rPr>
              <a:t> = 0; </a:t>
            </a:r>
            <a:r>
              <a:rPr lang="nn-NO" b="1" smtClean="0">
                <a:solidFill>
                  <a:srgbClr val="6A3E3E"/>
                </a:solidFill>
              </a:rPr>
              <a:t>i</a:t>
            </a:r>
            <a:r>
              <a:rPr lang="nn-NO" b="1" smtClean="0">
                <a:solidFill>
                  <a:srgbClr val="000000"/>
                </a:solidFill>
              </a:rPr>
              <a:t> &lt;= 5; </a:t>
            </a:r>
            <a:r>
              <a:rPr lang="nn-NO" b="1" smtClean="0">
                <a:solidFill>
                  <a:srgbClr val="6A3E3E"/>
                </a:solidFill>
              </a:rPr>
              <a:t>i</a:t>
            </a:r>
            <a:r>
              <a:rPr lang="nn-NO" b="1" smtClean="0">
                <a:solidFill>
                  <a:srgbClr val="000000"/>
                </a:solidFill>
              </a:rPr>
              <a:t>++)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"Main Thread"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});</a:t>
            </a: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6A3E3E"/>
                </a:solidFill>
              </a:rPr>
              <a:t>t</a:t>
            </a:r>
            <a:r>
              <a:rPr lang="en-US" smtClean="0">
                <a:solidFill>
                  <a:srgbClr val="000000"/>
                </a:solidFill>
              </a:rPr>
              <a:t>.start();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  <a:p>
            <a:r>
              <a:rPr lang="en-US"/>
              <a:t>Main Thread</a:t>
            </a:r>
          </a:p>
          <a:p>
            <a:r>
              <a:rPr lang="en-US"/>
              <a:t>Main Thread</a:t>
            </a:r>
          </a:p>
          <a:p>
            <a:r>
              <a:rPr lang="en-US"/>
              <a:t>Main Thread</a:t>
            </a:r>
          </a:p>
          <a:p>
            <a:r>
              <a:rPr lang="en-US"/>
              <a:t>Main Thread</a:t>
            </a:r>
          </a:p>
          <a:p>
            <a:r>
              <a:rPr lang="en-US"/>
              <a:t>Main Thread</a:t>
            </a:r>
          </a:p>
          <a:p>
            <a:r>
              <a:rPr lang="en-US"/>
              <a:t>Main </a:t>
            </a:r>
            <a:r>
              <a:rPr lang="en-US" smtClean="0"/>
              <a:t>Thread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289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21</cp:revision>
  <dcterms:created xsi:type="dcterms:W3CDTF">2022-09-07T09:01:09Z</dcterms:created>
  <dcterms:modified xsi:type="dcterms:W3CDTF">2022-09-07T10:48:32Z</dcterms:modified>
</cp:coreProperties>
</file>