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9E31-BEAC-4CD2-A172-C792A576D19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CD49D-AA14-449A-B096-20F807E3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8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9E31-BEAC-4CD2-A172-C792A576D19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CD49D-AA14-449A-B096-20F807E3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9E31-BEAC-4CD2-A172-C792A576D19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CD49D-AA14-449A-B096-20F807E3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9E31-BEAC-4CD2-A172-C792A576D19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CD49D-AA14-449A-B096-20F807E3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3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9E31-BEAC-4CD2-A172-C792A576D19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CD49D-AA14-449A-B096-20F807E3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3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9E31-BEAC-4CD2-A172-C792A576D19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CD49D-AA14-449A-B096-20F807E3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9E31-BEAC-4CD2-A172-C792A576D19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CD49D-AA14-449A-B096-20F807E3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8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9E31-BEAC-4CD2-A172-C792A576D19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CD49D-AA14-449A-B096-20F807E3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9E31-BEAC-4CD2-A172-C792A576D19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CD49D-AA14-449A-B096-20F807E3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9E31-BEAC-4CD2-A172-C792A576D19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CD49D-AA14-449A-B096-20F807E3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9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9E31-BEAC-4CD2-A172-C792A576D19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CD49D-AA14-449A-B096-20F807E3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6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09E31-BEAC-4CD2-A172-C792A576D191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CD49D-AA14-449A-B096-20F807E3D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7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9558" y="518615"/>
            <a:ext cx="6509982" cy="230832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interface</a:t>
            </a:r>
            <a:r>
              <a:rPr lang="en-US" b="1" smtClean="0">
                <a:solidFill>
                  <a:srgbClr val="000000"/>
                </a:solidFill>
              </a:rPr>
              <a:t> A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default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m1() {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"Default Method"</a:t>
            </a:r>
            <a:r>
              <a:rPr lang="en-US" b="1" smtClean="0">
                <a:solidFill>
                  <a:srgbClr val="000000"/>
                </a:solidFill>
              </a:rPr>
              <a:t>); </a:t>
            </a:r>
            <a:r>
              <a:rPr lang="en-US" b="1" smtClean="0">
                <a:solidFill>
                  <a:srgbClr val="3F7F5F"/>
                </a:solidFill>
              </a:rPr>
              <a:t>// Default Method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  <a:endParaRPr lang="en-US" smtClean="0"/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9558" y="3384645"/>
            <a:ext cx="6509982" cy="258532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class</a:t>
            </a:r>
            <a:r>
              <a:rPr lang="en-US" b="1" smtClean="0">
                <a:solidFill>
                  <a:srgbClr val="000000"/>
                </a:solidFill>
              </a:rPr>
              <a:t> Eg1 </a:t>
            </a:r>
            <a:r>
              <a:rPr lang="en-US" b="1" smtClean="0">
                <a:solidFill>
                  <a:srgbClr val="7F0055"/>
                </a:solidFill>
              </a:rPr>
              <a:t>implements</a:t>
            </a:r>
            <a:r>
              <a:rPr lang="en-US" b="1" smtClean="0">
                <a:solidFill>
                  <a:srgbClr val="000000"/>
                </a:solidFill>
              </a:rPr>
              <a:t> A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static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main(String[] </a:t>
            </a:r>
            <a:r>
              <a:rPr lang="en-US" b="1" smtClean="0">
                <a:solidFill>
                  <a:srgbClr val="6A3E3E"/>
                </a:solidFill>
              </a:rPr>
              <a:t>args</a:t>
            </a:r>
            <a:r>
              <a:rPr lang="en-US" b="1" smtClean="0">
                <a:solidFill>
                  <a:srgbClr val="000000"/>
                </a:solidFill>
              </a:rPr>
              <a:t>) {</a:t>
            </a:r>
          </a:p>
          <a:p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A </a:t>
            </a:r>
            <a:r>
              <a:rPr lang="en-US" smtClean="0">
                <a:solidFill>
                  <a:srgbClr val="6A3E3E"/>
                </a:solidFill>
              </a:rPr>
              <a:t>a</a:t>
            </a:r>
            <a:r>
              <a:rPr lang="en-US" smtClean="0">
                <a:solidFill>
                  <a:srgbClr val="000000"/>
                </a:solidFill>
              </a:rPr>
              <a:t> = </a:t>
            </a:r>
            <a:r>
              <a:rPr lang="en-US" b="1" smtClean="0">
                <a:solidFill>
                  <a:srgbClr val="7F0055"/>
                </a:solidFill>
              </a:rPr>
              <a:t>new</a:t>
            </a:r>
            <a:r>
              <a:rPr lang="en-US" b="1" smtClean="0">
                <a:solidFill>
                  <a:srgbClr val="000000"/>
                </a:solidFill>
              </a:rPr>
              <a:t> Eg1();</a:t>
            </a:r>
          </a:p>
          <a:p>
            <a:r>
              <a:rPr lang="en-US" smtClean="0">
                <a:solidFill>
                  <a:srgbClr val="6A3E3E"/>
                </a:solidFill>
              </a:rPr>
              <a:t>a</a:t>
            </a:r>
            <a:r>
              <a:rPr lang="en-US" smtClean="0">
                <a:solidFill>
                  <a:srgbClr val="000000"/>
                </a:solidFill>
              </a:rPr>
              <a:t>.m1();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4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9684" y="382137"/>
            <a:ext cx="7001301" cy="203132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7F0055"/>
                </a:solidFill>
              </a:rPr>
              <a:t>interface</a:t>
            </a:r>
            <a:r>
              <a:rPr lang="en-US" b="1" smtClean="0">
                <a:solidFill>
                  <a:srgbClr val="000000"/>
                </a:solidFill>
              </a:rPr>
              <a:t> B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default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m1() {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"M1 Method B"</a:t>
            </a:r>
            <a:r>
              <a:rPr lang="en-US" b="1" smtClean="0">
                <a:solidFill>
                  <a:srgbClr val="000000"/>
                </a:solidFill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709684" y="2756849"/>
            <a:ext cx="7001301" cy="341632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class</a:t>
            </a:r>
            <a:r>
              <a:rPr lang="en-US" b="1" smtClean="0">
                <a:solidFill>
                  <a:srgbClr val="000000"/>
                </a:solidFill>
              </a:rPr>
              <a:t> Eg2 </a:t>
            </a:r>
            <a:r>
              <a:rPr lang="en-US" b="1" smtClean="0">
                <a:solidFill>
                  <a:srgbClr val="7F0055"/>
                </a:solidFill>
              </a:rPr>
              <a:t>implements</a:t>
            </a:r>
            <a:r>
              <a:rPr lang="en-US" b="1" smtClean="0">
                <a:solidFill>
                  <a:srgbClr val="000000"/>
                </a:solidFill>
              </a:rPr>
              <a:t> B {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m1() {</a:t>
            </a:r>
          </a:p>
          <a:p>
            <a:r>
              <a:rPr lang="en-US" smtClean="0">
                <a:solidFill>
                  <a:srgbClr val="000000"/>
                </a:solidFill>
              </a:rPr>
              <a:t>System.</a:t>
            </a:r>
            <a:r>
              <a:rPr lang="en-US" b="1" smtClean="0">
                <a:solidFill>
                  <a:srgbClr val="0000C0"/>
                </a:solidFill>
              </a:rPr>
              <a:t>out</a:t>
            </a:r>
            <a:r>
              <a:rPr lang="en-US" b="1" smtClean="0">
                <a:solidFill>
                  <a:srgbClr val="000000"/>
                </a:solidFill>
              </a:rPr>
              <a:t>.println(</a:t>
            </a:r>
            <a:r>
              <a:rPr lang="en-US" b="1" smtClean="0">
                <a:solidFill>
                  <a:srgbClr val="2A00FF"/>
                </a:solidFill>
              </a:rPr>
              <a:t>"M1 Method Eg2"</a:t>
            </a:r>
            <a:r>
              <a:rPr lang="en-US" b="1" smtClean="0">
                <a:solidFill>
                  <a:srgbClr val="000000"/>
                </a:solidFill>
              </a:rPr>
              <a:t>); </a:t>
            </a:r>
            <a:r>
              <a:rPr lang="en-US" b="1" smtClean="0">
                <a:solidFill>
                  <a:srgbClr val="3F7F5F"/>
                </a:solidFill>
              </a:rPr>
              <a:t>//overrides com.dl.four.B.m1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 smtClean="0"/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static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7F0055"/>
                </a:solidFill>
              </a:rPr>
              <a:t>void</a:t>
            </a:r>
            <a:r>
              <a:rPr lang="en-US" b="1" smtClean="0">
                <a:solidFill>
                  <a:srgbClr val="000000"/>
                </a:solidFill>
              </a:rPr>
              <a:t> main(String[] </a:t>
            </a:r>
            <a:r>
              <a:rPr lang="en-US" b="1" smtClean="0">
                <a:solidFill>
                  <a:srgbClr val="6A3E3E"/>
                </a:solidFill>
              </a:rPr>
              <a:t>args</a:t>
            </a:r>
            <a:r>
              <a:rPr lang="en-US" b="1" smtClean="0">
                <a:solidFill>
                  <a:srgbClr val="000000"/>
                </a:solidFill>
              </a:rPr>
              <a:t>) {</a:t>
            </a:r>
          </a:p>
          <a:p>
            <a:endParaRPr lang="en-US" smtClean="0"/>
          </a:p>
          <a:p>
            <a:r>
              <a:rPr lang="en-US" smtClean="0">
                <a:solidFill>
                  <a:srgbClr val="000000"/>
                </a:solidFill>
              </a:rPr>
              <a:t>B </a:t>
            </a:r>
            <a:r>
              <a:rPr lang="en-US" smtClean="0">
                <a:solidFill>
                  <a:srgbClr val="6A3E3E"/>
                </a:solidFill>
              </a:rPr>
              <a:t>b</a:t>
            </a:r>
            <a:r>
              <a:rPr lang="en-US" smtClean="0">
                <a:solidFill>
                  <a:srgbClr val="000000"/>
                </a:solidFill>
              </a:rPr>
              <a:t> = </a:t>
            </a:r>
            <a:r>
              <a:rPr lang="en-US" b="1" smtClean="0">
                <a:solidFill>
                  <a:srgbClr val="7F0055"/>
                </a:solidFill>
              </a:rPr>
              <a:t>new</a:t>
            </a:r>
            <a:r>
              <a:rPr lang="en-US" b="1" smtClean="0">
                <a:solidFill>
                  <a:srgbClr val="000000"/>
                </a:solidFill>
              </a:rPr>
              <a:t> Eg2();</a:t>
            </a:r>
          </a:p>
          <a:p>
            <a:r>
              <a:rPr lang="en-US" smtClean="0">
                <a:solidFill>
                  <a:srgbClr val="6A3E3E"/>
                </a:solidFill>
              </a:rPr>
              <a:t>b</a:t>
            </a:r>
            <a:r>
              <a:rPr lang="en-US" smtClean="0">
                <a:solidFill>
                  <a:srgbClr val="000000"/>
                </a:solidFill>
              </a:rPr>
              <a:t>.m1(); </a:t>
            </a:r>
            <a:r>
              <a:rPr lang="en-US" smtClean="0">
                <a:solidFill>
                  <a:srgbClr val="3F7F5F"/>
                </a:solidFill>
              </a:rPr>
              <a:t>// M1 Method Eg2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316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101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8</cp:revision>
  <dcterms:created xsi:type="dcterms:W3CDTF">2022-09-07T10:49:00Z</dcterms:created>
  <dcterms:modified xsi:type="dcterms:W3CDTF">2022-09-07T11:03:07Z</dcterms:modified>
</cp:coreProperties>
</file>