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A842-4FB8-4F5B-9013-106D83FB035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31C-39C8-4535-8FFA-C7BC953C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01" y="2210938"/>
            <a:ext cx="10836323" cy="369331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java.util.function.Predicate;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it-IT" smtClean="0">
                <a:solidFill>
                  <a:srgbClr val="000000"/>
                </a:solidFill>
              </a:rPr>
              <a:t>Predicate&lt;Integer&gt; </a:t>
            </a:r>
            <a:r>
              <a:rPr lang="it-IT" smtClean="0">
                <a:solidFill>
                  <a:srgbClr val="6A3E3E"/>
                </a:solidFill>
              </a:rPr>
              <a:t>p</a:t>
            </a:r>
            <a:r>
              <a:rPr lang="it-IT" smtClean="0">
                <a:solidFill>
                  <a:srgbClr val="000000"/>
                </a:solidFill>
              </a:rPr>
              <a:t> = </a:t>
            </a:r>
            <a:r>
              <a:rPr lang="it-IT" smtClean="0">
                <a:solidFill>
                  <a:srgbClr val="6A3E3E"/>
                </a:solidFill>
              </a:rPr>
              <a:t>x</a:t>
            </a:r>
            <a:r>
              <a:rPr lang="it-IT" smtClean="0">
                <a:solidFill>
                  <a:srgbClr val="000000"/>
                </a:solidFill>
              </a:rPr>
              <a:t> -&gt; (</a:t>
            </a:r>
            <a:r>
              <a:rPr lang="it-IT" smtClean="0">
                <a:solidFill>
                  <a:srgbClr val="6A3E3E"/>
                </a:solidFill>
              </a:rPr>
              <a:t>x</a:t>
            </a:r>
            <a:r>
              <a:rPr lang="it-IT" smtClean="0">
                <a:solidFill>
                  <a:srgbClr val="000000"/>
                </a:solidFill>
              </a:rPr>
              <a:t> &gt; 50);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p</a:t>
            </a:r>
            <a:r>
              <a:rPr lang="en-US" b="1" smtClean="0">
                <a:solidFill>
                  <a:srgbClr val="000000"/>
                </a:solidFill>
              </a:rPr>
              <a:t>.test(60)); </a:t>
            </a:r>
            <a:r>
              <a:rPr lang="en-US" b="1" smtClean="0">
                <a:solidFill>
                  <a:srgbClr val="3F7F5F"/>
                </a:solidFill>
              </a:rPr>
              <a:t>// true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600501" y="341194"/>
            <a:ext cx="10836323" cy="16312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Predicate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is a functional interface present in </a:t>
            </a:r>
            <a:r>
              <a:rPr lang="en-US" sz="2000" b="1" smtClean="0">
                <a:solidFill>
                  <a:srgbClr val="0070C0"/>
                </a:solidFill>
              </a:rPr>
              <a:t>java.util.function.Predicate</a:t>
            </a:r>
            <a:r>
              <a:rPr lang="en-US" sz="2000" smtClean="0"/>
              <a:t> package 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Predicate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b="1" smtClean="0">
                <a:solidFill>
                  <a:srgbClr val="002060"/>
                </a:solidFill>
              </a:rPr>
              <a:t>accepts an argument and returns boolean 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test() </a:t>
            </a:r>
            <a:r>
              <a:rPr lang="en-US" sz="2000" smtClean="0"/>
              <a:t>functional method </a:t>
            </a:r>
            <a:r>
              <a:rPr lang="en-US" sz="2000" b="1" smtClean="0">
                <a:solidFill>
                  <a:srgbClr val="002060"/>
                </a:solidFill>
              </a:rPr>
              <a:t>returns true if the argument matches the predicate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7030A0"/>
                </a:solidFill>
              </a:rPr>
              <a:t>or else false</a:t>
            </a:r>
            <a:endParaRPr lang="en-US" sz="2000" b="1">
              <a:solidFill>
                <a:srgbClr val="7030A0"/>
              </a:solidFill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92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3" y="532263"/>
            <a:ext cx="10972800" cy="535531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java.util.function.Predicate;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Predicate&lt;Integer&gt; </a:t>
            </a:r>
            <a:r>
              <a:rPr lang="en-US" smtClean="0">
                <a:solidFill>
                  <a:srgbClr val="6A3E3E"/>
                </a:solidFill>
              </a:rPr>
              <a:t>p1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-&gt;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&gt; 100;</a:t>
            </a:r>
          </a:p>
          <a:p>
            <a:r>
              <a:rPr lang="en-US" smtClean="0">
                <a:solidFill>
                  <a:srgbClr val="000000"/>
                </a:solidFill>
              </a:rPr>
              <a:t>Predicate&lt;Integer&gt; </a:t>
            </a:r>
            <a:r>
              <a:rPr lang="en-US" smtClean="0">
                <a:solidFill>
                  <a:srgbClr val="6A3E3E"/>
                </a:solidFill>
              </a:rPr>
              <a:t>p2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-&gt;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&lt; 300;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Predicate&lt;Integer&gt; </a:t>
            </a:r>
            <a:r>
              <a:rPr lang="en-US" smtClean="0">
                <a:solidFill>
                  <a:srgbClr val="6A3E3E"/>
                </a:solidFill>
              </a:rPr>
              <a:t>predicate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p1</a:t>
            </a:r>
            <a:r>
              <a:rPr lang="en-US" smtClean="0">
                <a:solidFill>
                  <a:srgbClr val="000000"/>
                </a:solidFill>
              </a:rPr>
              <a:t>.and(</a:t>
            </a:r>
            <a:r>
              <a:rPr lang="en-US" smtClean="0">
                <a:solidFill>
                  <a:srgbClr val="6A3E3E"/>
                </a:solidFill>
              </a:rPr>
              <a:t>p2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boolean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test</a:t>
            </a:r>
            <a:r>
              <a:rPr lang="en-US" b="1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6A3E3E"/>
                </a:solidFill>
              </a:rPr>
              <a:t>predicate</a:t>
            </a:r>
            <a:r>
              <a:rPr lang="en-US" b="1" smtClean="0">
                <a:solidFill>
                  <a:srgbClr val="000000"/>
                </a:solidFill>
              </a:rPr>
              <a:t>.test(200);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test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true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"200 &gt; 100 and 200 &lt; 300 so it is true"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3F7F5F"/>
                </a:solidFill>
              </a:rPr>
              <a:t>// 200 &gt; 100 and 200 &lt; 300 so it is true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61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3" y="423080"/>
            <a:ext cx="10918209" cy="45243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java.util.function.Predicate;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Eg3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Predicate&lt;Integer&gt; </a:t>
            </a:r>
            <a:r>
              <a:rPr lang="en-US" smtClean="0">
                <a:solidFill>
                  <a:srgbClr val="6A3E3E"/>
                </a:solidFill>
              </a:rPr>
              <a:t>p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-&gt;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&gt; 100;</a:t>
            </a:r>
          </a:p>
          <a:p>
            <a:r>
              <a:rPr lang="en-US" smtClean="0">
                <a:solidFill>
                  <a:srgbClr val="000000"/>
                </a:solidFill>
              </a:rPr>
              <a:t>Predicate&lt;Integer&gt; </a:t>
            </a:r>
            <a:r>
              <a:rPr lang="en-US" smtClean="0">
                <a:solidFill>
                  <a:srgbClr val="6A3E3E"/>
                </a:solidFill>
              </a:rPr>
              <a:t>predicate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p</a:t>
            </a:r>
            <a:r>
              <a:rPr lang="en-US" smtClean="0">
                <a:solidFill>
                  <a:srgbClr val="000000"/>
                </a:solidFill>
              </a:rPr>
              <a:t>.negate();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boolean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b1</a:t>
            </a:r>
            <a:r>
              <a:rPr lang="en-US" b="1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6A3E3E"/>
                </a:solidFill>
              </a:rPr>
              <a:t>predicate</a:t>
            </a:r>
            <a:r>
              <a:rPr lang="en-US" b="1" smtClean="0">
                <a:solidFill>
                  <a:srgbClr val="000000"/>
                </a:solidFill>
              </a:rPr>
              <a:t>.test(90);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b1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true</a:t>
            </a:r>
          </a:p>
          <a:p>
            <a:r>
              <a:rPr lang="en-US" b="1" smtClean="0">
                <a:solidFill>
                  <a:srgbClr val="7F0055"/>
                </a:solidFill>
              </a:rPr>
              <a:t>boolean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b2</a:t>
            </a:r>
            <a:r>
              <a:rPr lang="en-US" b="1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6A3E3E"/>
                </a:solidFill>
              </a:rPr>
              <a:t>predicate</a:t>
            </a:r>
            <a:r>
              <a:rPr lang="en-US" b="1" smtClean="0">
                <a:solidFill>
                  <a:srgbClr val="000000"/>
                </a:solidFill>
              </a:rPr>
              <a:t>.test(101);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b2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false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922" y="545910"/>
            <a:ext cx="10727141" cy="42473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java.util.function.Predicate;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//Returns a predicate that tests if two arguments are equal according to Objects.equals(Object, Object).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Eg4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String </a:t>
            </a:r>
            <a:r>
              <a:rPr lang="en-US" smtClean="0">
                <a:solidFill>
                  <a:srgbClr val="6A3E3E"/>
                </a:solidFill>
              </a:rPr>
              <a:t>s1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2A00FF"/>
                </a:solidFill>
              </a:rPr>
              <a:t>"Hello"</a:t>
            </a:r>
            <a:r>
              <a:rPr lang="en-US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String </a:t>
            </a:r>
            <a:r>
              <a:rPr lang="en-US" smtClean="0">
                <a:solidFill>
                  <a:srgbClr val="6A3E3E"/>
                </a:solidFill>
              </a:rPr>
              <a:t>s2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2A00FF"/>
                </a:solidFill>
              </a:rPr>
              <a:t>"Hi"</a:t>
            </a:r>
            <a:r>
              <a:rPr lang="en-US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Predicate&lt;String&gt; </a:t>
            </a:r>
            <a:r>
              <a:rPr lang="en-US" smtClean="0">
                <a:solidFill>
                  <a:srgbClr val="6A3E3E"/>
                </a:solidFill>
              </a:rPr>
              <a:t>p</a:t>
            </a:r>
            <a:r>
              <a:rPr lang="en-US" smtClean="0">
                <a:solidFill>
                  <a:srgbClr val="000000"/>
                </a:solidFill>
              </a:rPr>
              <a:t> = Predicate.isEqual(</a:t>
            </a:r>
            <a:r>
              <a:rPr lang="en-US" smtClean="0">
                <a:solidFill>
                  <a:srgbClr val="6A3E3E"/>
                </a:solidFill>
              </a:rPr>
              <a:t>s2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p</a:t>
            </a:r>
            <a:r>
              <a:rPr lang="en-US" b="1" smtClean="0">
                <a:solidFill>
                  <a:srgbClr val="000000"/>
                </a:solidFill>
              </a:rPr>
              <a:t>.test(</a:t>
            </a:r>
            <a:r>
              <a:rPr lang="en-US" b="1" smtClean="0">
                <a:solidFill>
                  <a:srgbClr val="6A3E3E"/>
                </a:solidFill>
              </a:rPr>
              <a:t>s1</a:t>
            </a:r>
            <a:r>
              <a:rPr lang="en-US" b="1" smtClean="0">
                <a:solidFill>
                  <a:srgbClr val="000000"/>
                </a:solidFill>
              </a:rPr>
              <a:t>)); </a:t>
            </a:r>
            <a:r>
              <a:rPr lang="en-US" b="1" smtClean="0">
                <a:solidFill>
                  <a:srgbClr val="3F7F5F"/>
                </a:solidFill>
              </a:rPr>
              <a:t>// false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p</a:t>
            </a:r>
            <a:r>
              <a:rPr lang="en-US" b="1" smtClean="0">
                <a:solidFill>
                  <a:srgbClr val="000000"/>
                </a:solidFill>
              </a:rPr>
              <a:t>.test(</a:t>
            </a:r>
            <a:r>
              <a:rPr lang="en-US" b="1" smtClean="0">
                <a:solidFill>
                  <a:srgbClr val="6A3E3E"/>
                </a:solidFill>
              </a:rPr>
              <a:t>s2</a:t>
            </a:r>
            <a:r>
              <a:rPr lang="en-US" b="1" smtClean="0">
                <a:solidFill>
                  <a:srgbClr val="000000"/>
                </a:solidFill>
              </a:rPr>
              <a:t>)); </a:t>
            </a:r>
            <a:r>
              <a:rPr lang="en-US" b="1" smtClean="0">
                <a:solidFill>
                  <a:srgbClr val="3F7F5F"/>
                </a:solidFill>
              </a:rPr>
              <a:t>// true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54" y="477672"/>
            <a:ext cx="11013743" cy="3139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import</a:t>
            </a:r>
            <a:r>
              <a:rPr lang="en-US" b="1" smtClean="0">
                <a:solidFill>
                  <a:srgbClr val="000000"/>
                </a:solidFill>
              </a:rPr>
              <a:t> java.util.function.Predicate;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Eg5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Predicate&lt;String&gt; </a:t>
            </a:r>
            <a:r>
              <a:rPr lang="en-US" smtClean="0">
                <a:solidFill>
                  <a:srgbClr val="6A3E3E"/>
                </a:solidFill>
              </a:rPr>
              <a:t>predicate</a:t>
            </a:r>
            <a:r>
              <a:rPr lang="en-US" smtClean="0">
                <a:solidFill>
                  <a:srgbClr val="000000"/>
                </a:solidFill>
              </a:rPr>
              <a:t> = (</a:t>
            </a:r>
            <a:r>
              <a:rPr lang="en-US" smtClean="0">
                <a:solidFill>
                  <a:srgbClr val="6A3E3E"/>
                </a:solidFill>
              </a:rPr>
              <a:t>s</a:t>
            </a:r>
            <a:r>
              <a:rPr lang="en-US" smtClean="0">
                <a:solidFill>
                  <a:srgbClr val="000000"/>
                </a:solidFill>
              </a:rPr>
              <a:t>) -&gt; </a:t>
            </a:r>
            <a:r>
              <a:rPr lang="en-US" smtClean="0">
                <a:solidFill>
                  <a:srgbClr val="6A3E3E"/>
                </a:solidFill>
              </a:rPr>
              <a:t>s</a:t>
            </a:r>
            <a:r>
              <a:rPr lang="en-US" smtClean="0">
                <a:solidFill>
                  <a:srgbClr val="000000"/>
                </a:solidFill>
              </a:rPr>
              <a:t>.length() &gt; 5;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predicate</a:t>
            </a:r>
            <a:r>
              <a:rPr lang="en-US" b="1" smtClean="0">
                <a:solidFill>
                  <a:srgbClr val="000000"/>
                </a:solidFill>
              </a:rPr>
              <a:t>.test(</a:t>
            </a:r>
            <a:r>
              <a:rPr lang="en-US" b="1" smtClean="0">
                <a:solidFill>
                  <a:srgbClr val="2A00FF"/>
                </a:solidFill>
              </a:rPr>
              <a:t>"Hello Java"</a:t>
            </a:r>
            <a:r>
              <a:rPr lang="en-US" b="1" smtClean="0">
                <a:solidFill>
                  <a:srgbClr val="000000"/>
                </a:solidFill>
              </a:rPr>
              <a:t>)); </a:t>
            </a:r>
            <a:r>
              <a:rPr lang="en-US" b="1" smtClean="0">
                <a:solidFill>
                  <a:srgbClr val="3F7F5F"/>
                </a:solidFill>
              </a:rPr>
              <a:t>// true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4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290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</cp:revision>
  <dcterms:created xsi:type="dcterms:W3CDTF">2022-09-07T15:39:14Z</dcterms:created>
  <dcterms:modified xsi:type="dcterms:W3CDTF">2022-09-07T18:14:10Z</dcterms:modified>
</cp:coreProperties>
</file>