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F367-8415-458E-91FA-D6E1B700E7D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F4E-517C-46DF-9422-3377B025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6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F367-8415-458E-91FA-D6E1B700E7D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F4E-517C-46DF-9422-3377B025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F367-8415-458E-91FA-D6E1B700E7D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F4E-517C-46DF-9422-3377B025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2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F367-8415-458E-91FA-D6E1B700E7D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F4E-517C-46DF-9422-3377B025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5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F367-8415-458E-91FA-D6E1B700E7D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F4E-517C-46DF-9422-3377B025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1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F367-8415-458E-91FA-D6E1B700E7D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F4E-517C-46DF-9422-3377B025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F367-8415-458E-91FA-D6E1B700E7D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F4E-517C-46DF-9422-3377B025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2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F367-8415-458E-91FA-D6E1B700E7D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F4E-517C-46DF-9422-3377B025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6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F367-8415-458E-91FA-D6E1B700E7D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F4E-517C-46DF-9422-3377B025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7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F367-8415-458E-91FA-D6E1B700E7D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F4E-517C-46DF-9422-3377B025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1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F367-8415-458E-91FA-D6E1B700E7D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F4E-517C-46DF-9422-3377B025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3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EF367-8415-458E-91FA-D6E1B700E7D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68F4E-517C-46DF-9422-3377B025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1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660" y="177420"/>
            <a:ext cx="3575713" cy="329320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smtClean="0"/>
          </a:p>
          <a:p>
            <a:r>
              <a:rPr lang="en-US" sz="1600" b="1" smtClean="0">
                <a:solidFill>
                  <a:srgbClr val="C00000"/>
                </a:solidFill>
              </a:rPr>
              <a:t>Deprecated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 smtClean="0">
                <a:solidFill>
                  <a:srgbClr val="7F0055"/>
                </a:solidFill>
              </a:rPr>
              <a:t>package</a:t>
            </a:r>
            <a:r>
              <a:rPr lang="en-US" sz="1600" b="1" smtClean="0">
                <a:solidFill>
                  <a:srgbClr val="000000"/>
                </a:solidFill>
              </a:rPr>
              <a:t> </a:t>
            </a:r>
            <a:r>
              <a:rPr lang="en-US" sz="1600" b="1" smtClean="0">
                <a:solidFill>
                  <a:srgbClr val="00B050"/>
                </a:solidFill>
              </a:rPr>
              <a:t>com.dl.one;</a:t>
            </a:r>
            <a:endParaRPr lang="en-US" sz="1600" smtClean="0">
              <a:solidFill>
                <a:srgbClr val="00B050"/>
              </a:solidFill>
            </a:endParaRPr>
          </a:p>
          <a:p>
            <a:r>
              <a:rPr lang="en-US" sz="1600" smtClean="0">
                <a:solidFill>
                  <a:srgbClr val="646464"/>
                </a:solidFill>
              </a:rPr>
              <a:t>@Deprecated</a:t>
            </a:r>
          </a:p>
          <a:p>
            <a:r>
              <a:rPr lang="en-US" sz="1600" b="1" smtClean="0">
                <a:solidFill>
                  <a:srgbClr val="7F0055"/>
                </a:solidFill>
              </a:rPr>
              <a:t>public</a:t>
            </a:r>
            <a:r>
              <a:rPr lang="en-US" sz="1600" b="1" smtClean="0">
                <a:solidFill>
                  <a:srgbClr val="000000"/>
                </a:solidFill>
              </a:rPr>
              <a:t> </a:t>
            </a:r>
            <a:r>
              <a:rPr lang="en-US" sz="1600" b="1" smtClean="0">
                <a:solidFill>
                  <a:srgbClr val="7F0055"/>
                </a:solidFill>
              </a:rPr>
              <a:t>class</a:t>
            </a:r>
            <a:r>
              <a:rPr lang="en-US" sz="1600" b="1" smtClean="0">
                <a:solidFill>
                  <a:srgbClr val="000000"/>
                </a:solidFill>
              </a:rPr>
              <a:t> </a:t>
            </a:r>
            <a:r>
              <a:rPr lang="en-US" sz="1600" b="1" strike="sngStrike" smtClean="0">
                <a:solidFill>
                  <a:srgbClr val="000000"/>
                </a:solidFill>
              </a:rPr>
              <a:t>A {</a:t>
            </a:r>
            <a:endParaRPr lang="en-US" sz="1600" smtClean="0"/>
          </a:p>
          <a:p>
            <a:r>
              <a:rPr lang="en-US" sz="1600" smtClean="0">
                <a:solidFill>
                  <a:srgbClr val="646464"/>
                </a:solidFill>
              </a:rPr>
              <a:t>@Deprecated</a:t>
            </a:r>
          </a:p>
          <a:p>
            <a:r>
              <a:rPr lang="en-US" sz="1600" b="1" smtClean="0">
                <a:solidFill>
                  <a:srgbClr val="7F0055"/>
                </a:solidFill>
              </a:rPr>
              <a:t>public</a:t>
            </a:r>
            <a:r>
              <a:rPr lang="en-US" sz="1600" b="1" smtClean="0">
                <a:solidFill>
                  <a:srgbClr val="000000"/>
                </a:solidFill>
              </a:rPr>
              <a:t> </a:t>
            </a:r>
            <a:r>
              <a:rPr lang="en-US" sz="1600" b="1" smtClean="0">
                <a:solidFill>
                  <a:srgbClr val="7F0055"/>
                </a:solidFill>
              </a:rPr>
              <a:t>void</a:t>
            </a:r>
            <a:r>
              <a:rPr lang="en-US" sz="1600" b="1" smtClean="0">
                <a:solidFill>
                  <a:srgbClr val="000000"/>
                </a:solidFill>
              </a:rPr>
              <a:t> </a:t>
            </a:r>
            <a:r>
              <a:rPr lang="en-US" sz="1600" b="1" strike="sngStrike" smtClean="0">
                <a:solidFill>
                  <a:srgbClr val="000000"/>
                </a:solidFill>
              </a:rPr>
              <a:t>m1() {</a:t>
            </a:r>
          </a:p>
          <a:p>
            <a:r>
              <a:rPr lang="en-US" sz="1600" smtClean="0">
                <a:solidFill>
                  <a:srgbClr val="000000"/>
                </a:solidFill>
              </a:rPr>
              <a:t>System.</a:t>
            </a:r>
            <a:r>
              <a:rPr lang="en-US" sz="1600" b="1" smtClean="0">
                <a:solidFill>
                  <a:srgbClr val="0000C0"/>
                </a:solidFill>
              </a:rPr>
              <a:t>out</a:t>
            </a:r>
            <a:r>
              <a:rPr lang="en-US" sz="1600" b="1" smtClean="0">
                <a:solidFill>
                  <a:srgbClr val="000000"/>
                </a:solidFill>
              </a:rPr>
              <a:t>.println(</a:t>
            </a:r>
            <a:r>
              <a:rPr lang="en-US" sz="1600" b="1" smtClean="0">
                <a:solidFill>
                  <a:srgbClr val="2A00FF"/>
                </a:solidFill>
              </a:rPr>
              <a:t>"M1 Method"</a:t>
            </a:r>
            <a:r>
              <a:rPr lang="en-US" sz="1600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1600" smtClean="0">
                <a:solidFill>
                  <a:srgbClr val="000000"/>
                </a:solidFill>
              </a:rPr>
              <a:t>}</a:t>
            </a:r>
            <a:endParaRPr lang="en-US" sz="1600" smtClean="0"/>
          </a:p>
          <a:p>
            <a:r>
              <a:rPr lang="en-US" sz="1600" b="1" smtClean="0">
                <a:solidFill>
                  <a:srgbClr val="7F0055"/>
                </a:solidFill>
              </a:rPr>
              <a:t>public</a:t>
            </a:r>
            <a:r>
              <a:rPr lang="en-US" sz="1600" b="1" smtClean="0">
                <a:solidFill>
                  <a:srgbClr val="000000"/>
                </a:solidFill>
              </a:rPr>
              <a:t> </a:t>
            </a:r>
            <a:r>
              <a:rPr lang="en-US" sz="1600" b="1" smtClean="0">
                <a:solidFill>
                  <a:srgbClr val="7F0055"/>
                </a:solidFill>
              </a:rPr>
              <a:t>void</a:t>
            </a:r>
            <a:r>
              <a:rPr lang="en-US" sz="1600" b="1" smtClean="0">
                <a:solidFill>
                  <a:srgbClr val="000000"/>
                </a:solidFill>
              </a:rPr>
              <a:t> m2() {</a:t>
            </a:r>
          </a:p>
          <a:p>
            <a:r>
              <a:rPr lang="en-US" sz="1600" smtClean="0">
                <a:solidFill>
                  <a:srgbClr val="000000"/>
                </a:solidFill>
              </a:rPr>
              <a:t>System.</a:t>
            </a:r>
            <a:r>
              <a:rPr lang="en-US" sz="1600" b="1" smtClean="0">
                <a:solidFill>
                  <a:srgbClr val="0000C0"/>
                </a:solidFill>
              </a:rPr>
              <a:t>out</a:t>
            </a:r>
            <a:r>
              <a:rPr lang="en-US" sz="1600" b="1" smtClean="0">
                <a:solidFill>
                  <a:srgbClr val="000000"/>
                </a:solidFill>
              </a:rPr>
              <a:t>.println(</a:t>
            </a:r>
            <a:r>
              <a:rPr lang="en-US" sz="1600" b="1" smtClean="0">
                <a:solidFill>
                  <a:srgbClr val="2A00FF"/>
                </a:solidFill>
              </a:rPr>
              <a:t>"M2 Method"</a:t>
            </a:r>
            <a:r>
              <a:rPr lang="en-US" sz="1600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1600" smtClean="0">
                <a:solidFill>
                  <a:srgbClr val="000000"/>
                </a:solidFill>
              </a:rPr>
              <a:t>}</a:t>
            </a:r>
          </a:p>
          <a:p>
            <a:r>
              <a:rPr lang="en-US" sz="160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98794" y="177420"/>
            <a:ext cx="8038531" cy="427809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smtClean="0"/>
          </a:p>
          <a:p>
            <a:r>
              <a:rPr lang="en-US" sz="1600" b="1" smtClean="0">
                <a:solidFill>
                  <a:srgbClr val="7F0055"/>
                </a:solidFill>
              </a:rPr>
              <a:t>package</a:t>
            </a:r>
            <a:r>
              <a:rPr lang="en-US" sz="1600" b="1" smtClean="0">
                <a:solidFill>
                  <a:srgbClr val="000000"/>
                </a:solidFill>
              </a:rPr>
              <a:t> </a:t>
            </a:r>
            <a:r>
              <a:rPr lang="en-US" sz="1600" b="1" smtClean="0">
                <a:solidFill>
                  <a:srgbClr val="00B050"/>
                </a:solidFill>
              </a:rPr>
              <a:t>com.dl.one;</a:t>
            </a:r>
          </a:p>
          <a:p>
            <a:endParaRPr lang="en-US" sz="1600" smtClean="0"/>
          </a:p>
          <a:p>
            <a:r>
              <a:rPr lang="en-US" sz="1600" b="1" smtClean="0">
                <a:solidFill>
                  <a:srgbClr val="7F0055"/>
                </a:solidFill>
              </a:rPr>
              <a:t>public</a:t>
            </a:r>
            <a:r>
              <a:rPr lang="en-US" sz="1600" b="1" smtClean="0">
                <a:solidFill>
                  <a:srgbClr val="000000"/>
                </a:solidFill>
              </a:rPr>
              <a:t> </a:t>
            </a:r>
            <a:r>
              <a:rPr lang="en-US" sz="1600" b="1" smtClean="0">
                <a:solidFill>
                  <a:srgbClr val="7F0055"/>
                </a:solidFill>
              </a:rPr>
              <a:t>class</a:t>
            </a:r>
            <a:r>
              <a:rPr lang="en-US" sz="1600" b="1" smtClean="0">
                <a:solidFill>
                  <a:srgbClr val="000000"/>
                </a:solidFill>
              </a:rPr>
              <a:t> B {</a:t>
            </a:r>
            <a:endParaRPr lang="en-US" sz="1600" smtClean="0"/>
          </a:p>
          <a:p>
            <a:r>
              <a:rPr lang="en-US" sz="1600" b="1" smtClean="0">
                <a:solidFill>
                  <a:srgbClr val="7F0055"/>
                </a:solidFill>
              </a:rPr>
              <a:t>public</a:t>
            </a:r>
            <a:r>
              <a:rPr lang="en-US" sz="1600" b="1" smtClean="0">
                <a:solidFill>
                  <a:srgbClr val="000000"/>
                </a:solidFill>
              </a:rPr>
              <a:t> </a:t>
            </a:r>
            <a:r>
              <a:rPr lang="en-US" sz="1600" b="1" smtClean="0">
                <a:solidFill>
                  <a:srgbClr val="7F0055"/>
                </a:solidFill>
              </a:rPr>
              <a:t>static</a:t>
            </a:r>
            <a:r>
              <a:rPr lang="en-US" sz="1600" b="1" smtClean="0">
                <a:solidFill>
                  <a:srgbClr val="000000"/>
                </a:solidFill>
              </a:rPr>
              <a:t> </a:t>
            </a:r>
            <a:r>
              <a:rPr lang="en-US" sz="1600" b="1" smtClean="0">
                <a:solidFill>
                  <a:srgbClr val="7F0055"/>
                </a:solidFill>
              </a:rPr>
              <a:t>void</a:t>
            </a:r>
            <a:r>
              <a:rPr lang="en-US" sz="1600" b="1" smtClean="0">
                <a:solidFill>
                  <a:srgbClr val="000000"/>
                </a:solidFill>
              </a:rPr>
              <a:t> main(String[] </a:t>
            </a:r>
            <a:r>
              <a:rPr lang="en-US" sz="1600" b="1" smtClean="0">
                <a:solidFill>
                  <a:srgbClr val="6A3E3E"/>
                </a:solidFill>
              </a:rPr>
              <a:t>args</a:t>
            </a:r>
            <a:r>
              <a:rPr lang="en-US" sz="1600" b="1" smtClean="0">
                <a:solidFill>
                  <a:srgbClr val="000000"/>
                </a:solidFill>
              </a:rPr>
              <a:t>) {</a:t>
            </a:r>
          </a:p>
          <a:p>
            <a:endParaRPr lang="en-US" sz="1600" smtClean="0"/>
          </a:p>
          <a:p>
            <a:r>
              <a:rPr lang="en-US" sz="1600" u="sng" strike="sngStrike" smtClean="0">
                <a:solidFill>
                  <a:srgbClr val="000000"/>
                </a:solidFill>
              </a:rPr>
              <a:t>A </a:t>
            </a:r>
            <a:r>
              <a:rPr lang="en-US" sz="1600" u="sng" strike="sngStrike" smtClean="0">
                <a:solidFill>
                  <a:srgbClr val="6A3E3E"/>
                </a:solidFill>
              </a:rPr>
              <a:t>a</a:t>
            </a:r>
            <a:r>
              <a:rPr lang="en-US" sz="1600" u="sng" strike="sngStrike" smtClean="0">
                <a:solidFill>
                  <a:srgbClr val="000000"/>
                </a:solidFill>
              </a:rPr>
              <a:t> = </a:t>
            </a:r>
            <a:r>
              <a:rPr lang="en-US" sz="1600" b="1" u="sng" strike="sngStrike" smtClean="0">
                <a:solidFill>
                  <a:srgbClr val="7F0055"/>
                </a:solidFill>
              </a:rPr>
              <a:t>new</a:t>
            </a:r>
            <a:r>
              <a:rPr lang="en-US" sz="1600" b="1" u="sng" strike="sngStrike" smtClean="0">
                <a:solidFill>
                  <a:srgbClr val="000000"/>
                </a:solidFill>
              </a:rPr>
              <a:t> A(); </a:t>
            </a:r>
            <a:r>
              <a:rPr lang="en-US" sz="1600" b="1" u="sng" strike="sngStrike" smtClean="0">
                <a:solidFill>
                  <a:srgbClr val="3F7F5F"/>
                </a:solidFill>
              </a:rPr>
              <a:t>// The constructor A() is deprecated // The constructor A() is deprecated</a:t>
            </a:r>
          </a:p>
          <a:p>
            <a:r>
              <a:rPr lang="en-US" sz="1600" smtClean="0">
                <a:solidFill>
                  <a:srgbClr val="000000"/>
                </a:solidFill>
              </a:rPr>
              <a:t>System.</a:t>
            </a:r>
            <a:r>
              <a:rPr lang="en-US" sz="1600" b="1" smtClean="0">
                <a:solidFill>
                  <a:srgbClr val="0000C0"/>
                </a:solidFill>
              </a:rPr>
              <a:t>out</a:t>
            </a:r>
            <a:r>
              <a:rPr lang="en-US" sz="1600" b="1" smtClean="0">
                <a:solidFill>
                  <a:srgbClr val="000000"/>
                </a:solidFill>
              </a:rPr>
              <a:t>.println(</a:t>
            </a:r>
            <a:r>
              <a:rPr lang="en-US" sz="1600" b="1" smtClean="0">
                <a:solidFill>
                  <a:srgbClr val="6A3E3E"/>
                </a:solidFill>
              </a:rPr>
              <a:t>a</a:t>
            </a:r>
            <a:r>
              <a:rPr lang="en-US" sz="1600" b="1" smtClean="0">
                <a:solidFill>
                  <a:srgbClr val="000000"/>
                </a:solidFill>
              </a:rPr>
              <a:t>); </a:t>
            </a:r>
            <a:r>
              <a:rPr lang="en-US" sz="1600" b="1" smtClean="0">
                <a:solidFill>
                  <a:srgbClr val="3F7F5F"/>
                </a:solidFill>
              </a:rPr>
              <a:t>// com.dl.one.A@626b2d4a</a:t>
            </a:r>
          </a:p>
          <a:p>
            <a:r>
              <a:rPr lang="en-US" sz="1600" smtClean="0">
                <a:solidFill>
                  <a:srgbClr val="6A3E3E"/>
                </a:solidFill>
              </a:rPr>
              <a:t>a</a:t>
            </a:r>
            <a:r>
              <a:rPr lang="en-US" sz="1600" smtClean="0">
                <a:solidFill>
                  <a:srgbClr val="000000"/>
                </a:solidFill>
              </a:rPr>
              <a:t>.</a:t>
            </a:r>
            <a:r>
              <a:rPr lang="en-US" sz="1600" u="sng" strike="sngStrike" smtClean="0">
                <a:solidFill>
                  <a:srgbClr val="000000"/>
                </a:solidFill>
              </a:rPr>
              <a:t>m1(); </a:t>
            </a:r>
            <a:r>
              <a:rPr lang="en-US" sz="1600" u="sng" strike="sngStrike" smtClean="0">
                <a:solidFill>
                  <a:srgbClr val="3F7F5F"/>
                </a:solidFill>
              </a:rPr>
              <a:t>// The method m1() from the type A is deprecated</a:t>
            </a:r>
          </a:p>
          <a:p>
            <a:r>
              <a:rPr lang="en-US" sz="1600" smtClean="0">
                <a:solidFill>
                  <a:srgbClr val="6A3E3E"/>
                </a:solidFill>
              </a:rPr>
              <a:t>a</a:t>
            </a:r>
            <a:r>
              <a:rPr lang="en-US" sz="1600" smtClean="0">
                <a:solidFill>
                  <a:srgbClr val="000000"/>
                </a:solidFill>
              </a:rPr>
              <a:t>.</a:t>
            </a:r>
            <a:r>
              <a:rPr lang="en-US" sz="1600" u="sng" strike="sngStrike" smtClean="0">
                <a:solidFill>
                  <a:srgbClr val="000000"/>
                </a:solidFill>
              </a:rPr>
              <a:t>m2(); </a:t>
            </a:r>
            <a:r>
              <a:rPr lang="en-US" sz="1600" u="sng" strike="sngStrike" smtClean="0">
                <a:solidFill>
                  <a:srgbClr val="3F7F5F"/>
                </a:solidFill>
              </a:rPr>
              <a:t>// The method m1() from the type A is deprecated</a:t>
            </a:r>
          </a:p>
          <a:p>
            <a:endParaRPr lang="en-US" sz="1600" smtClean="0"/>
          </a:p>
          <a:p>
            <a:r>
              <a:rPr lang="en-US" sz="1600" smtClean="0">
                <a:solidFill>
                  <a:srgbClr val="000000"/>
                </a:solidFill>
              </a:rPr>
              <a:t>C </a:t>
            </a:r>
            <a:r>
              <a:rPr lang="en-US" sz="1600" smtClean="0">
                <a:solidFill>
                  <a:srgbClr val="6A3E3E"/>
                </a:solidFill>
              </a:rPr>
              <a:t>c</a:t>
            </a:r>
            <a:r>
              <a:rPr lang="en-US" sz="1600" smtClean="0">
                <a:solidFill>
                  <a:srgbClr val="000000"/>
                </a:solidFill>
              </a:rPr>
              <a:t> = </a:t>
            </a:r>
            <a:r>
              <a:rPr lang="en-US" sz="1600" b="1" smtClean="0">
                <a:solidFill>
                  <a:srgbClr val="7F0055"/>
                </a:solidFill>
              </a:rPr>
              <a:t>new</a:t>
            </a:r>
            <a:r>
              <a:rPr lang="en-US" sz="1600" b="1" smtClean="0">
                <a:solidFill>
                  <a:srgbClr val="000000"/>
                </a:solidFill>
              </a:rPr>
              <a:t> C();</a:t>
            </a:r>
          </a:p>
          <a:p>
            <a:r>
              <a:rPr lang="en-US" sz="1600" smtClean="0">
                <a:solidFill>
                  <a:srgbClr val="000000"/>
                </a:solidFill>
              </a:rPr>
              <a:t>System.</a:t>
            </a:r>
            <a:r>
              <a:rPr lang="en-US" sz="1600" b="1" smtClean="0">
                <a:solidFill>
                  <a:srgbClr val="0000C0"/>
                </a:solidFill>
              </a:rPr>
              <a:t>out</a:t>
            </a:r>
            <a:r>
              <a:rPr lang="en-US" sz="1600" b="1" smtClean="0">
                <a:solidFill>
                  <a:srgbClr val="000000"/>
                </a:solidFill>
              </a:rPr>
              <a:t>.println(</a:t>
            </a:r>
            <a:r>
              <a:rPr lang="en-US" sz="1600" b="1" smtClean="0">
                <a:solidFill>
                  <a:srgbClr val="6A3E3E"/>
                </a:solidFill>
              </a:rPr>
              <a:t>c</a:t>
            </a:r>
            <a:r>
              <a:rPr lang="en-US" sz="1600" b="1" smtClean="0">
                <a:solidFill>
                  <a:srgbClr val="000000"/>
                </a:solidFill>
              </a:rPr>
              <a:t>); </a:t>
            </a:r>
            <a:r>
              <a:rPr lang="en-US" sz="1600" b="1" smtClean="0">
                <a:solidFill>
                  <a:srgbClr val="3F7F5F"/>
                </a:solidFill>
              </a:rPr>
              <a:t>// com.dl.one.C@1c4af82c</a:t>
            </a:r>
          </a:p>
          <a:p>
            <a:r>
              <a:rPr lang="en-US" sz="1600" smtClean="0">
                <a:solidFill>
                  <a:srgbClr val="6A3E3E"/>
                </a:solidFill>
              </a:rPr>
              <a:t>c</a:t>
            </a:r>
            <a:r>
              <a:rPr lang="en-US" sz="1600" smtClean="0">
                <a:solidFill>
                  <a:srgbClr val="000000"/>
                </a:solidFill>
              </a:rPr>
              <a:t>.m3(); </a:t>
            </a:r>
          </a:p>
          <a:p>
            <a:r>
              <a:rPr lang="en-US" sz="1600" smtClean="0">
                <a:solidFill>
                  <a:srgbClr val="6A3E3E"/>
                </a:solidFill>
              </a:rPr>
              <a:t>c</a:t>
            </a:r>
            <a:r>
              <a:rPr lang="en-US" sz="1600" smtClean="0">
                <a:solidFill>
                  <a:srgbClr val="000000"/>
                </a:solidFill>
              </a:rPr>
              <a:t>.</a:t>
            </a:r>
            <a:r>
              <a:rPr lang="en-US" sz="1600" u="sng" strike="sngStrike" smtClean="0">
                <a:solidFill>
                  <a:srgbClr val="000000"/>
                </a:solidFill>
              </a:rPr>
              <a:t>m4();  </a:t>
            </a:r>
            <a:r>
              <a:rPr lang="en-US" sz="1600" u="sng" strike="sngStrike" smtClean="0">
                <a:solidFill>
                  <a:srgbClr val="3F7F5F"/>
                </a:solidFill>
              </a:rPr>
              <a:t>// The method m4() from the type C is deprecated</a:t>
            </a:r>
          </a:p>
          <a:p>
            <a:r>
              <a:rPr lang="en-US" sz="1600" smtClean="0">
                <a:solidFill>
                  <a:srgbClr val="000000"/>
                </a:solidFill>
              </a:rPr>
              <a:t>}</a:t>
            </a:r>
          </a:p>
          <a:p>
            <a:r>
              <a:rPr lang="en-US" sz="160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5660" y="3773126"/>
            <a:ext cx="3575713" cy="255454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7F0055"/>
                </a:solidFill>
              </a:rPr>
              <a:t>package</a:t>
            </a:r>
            <a:r>
              <a:rPr lang="en-US" sz="1600" b="1" smtClean="0">
                <a:solidFill>
                  <a:srgbClr val="000000"/>
                </a:solidFill>
              </a:rPr>
              <a:t> </a:t>
            </a:r>
            <a:r>
              <a:rPr lang="en-US" sz="1600" b="1" smtClean="0">
                <a:solidFill>
                  <a:srgbClr val="00B050"/>
                </a:solidFill>
              </a:rPr>
              <a:t>com.dl.one;</a:t>
            </a:r>
            <a:endParaRPr lang="en-US" sz="1600" smtClean="0">
              <a:solidFill>
                <a:srgbClr val="00B050"/>
              </a:solidFill>
            </a:endParaRPr>
          </a:p>
          <a:p>
            <a:r>
              <a:rPr lang="en-US" sz="1600" b="1" smtClean="0">
                <a:solidFill>
                  <a:srgbClr val="7F0055"/>
                </a:solidFill>
              </a:rPr>
              <a:t>public</a:t>
            </a:r>
            <a:r>
              <a:rPr lang="en-US" sz="1600" b="1" smtClean="0">
                <a:solidFill>
                  <a:srgbClr val="000000"/>
                </a:solidFill>
              </a:rPr>
              <a:t> </a:t>
            </a:r>
            <a:r>
              <a:rPr lang="en-US" sz="1600" b="1" smtClean="0">
                <a:solidFill>
                  <a:srgbClr val="7F0055"/>
                </a:solidFill>
              </a:rPr>
              <a:t>class</a:t>
            </a:r>
            <a:r>
              <a:rPr lang="en-US" sz="1600" b="1" smtClean="0">
                <a:solidFill>
                  <a:srgbClr val="000000"/>
                </a:solidFill>
              </a:rPr>
              <a:t> C {</a:t>
            </a:r>
            <a:endParaRPr lang="en-US" sz="1600" smtClean="0"/>
          </a:p>
          <a:p>
            <a:r>
              <a:rPr lang="en-US" sz="1600" b="1" smtClean="0">
                <a:solidFill>
                  <a:srgbClr val="7F0055"/>
                </a:solidFill>
              </a:rPr>
              <a:t>public</a:t>
            </a:r>
            <a:r>
              <a:rPr lang="en-US" sz="1600" b="1" smtClean="0">
                <a:solidFill>
                  <a:srgbClr val="000000"/>
                </a:solidFill>
              </a:rPr>
              <a:t> </a:t>
            </a:r>
            <a:r>
              <a:rPr lang="en-US" sz="1600" b="1" smtClean="0">
                <a:solidFill>
                  <a:srgbClr val="7F0055"/>
                </a:solidFill>
              </a:rPr>
              <a:t>void</a:t>
            </a:r>
            <a:r>
              <a:rPr lang="en-US" sz="1600" b="1" smtClean="0">
                <a:solidFill>
                  <a:srgbClr val="000000"/>
                </a:solidFill>
              </a:rPr>
              <a:t> m3() {</a:t>
            </a:r>
          </a:p>
          <a:p>
            <a:r>
              <a:rPr lang="en-US" sz="1600" smtClean="0">
                <a:solidFill>
                  <a:srgbClr val="000000"/>
                </a:solidFill>
              </a:rPr>
              <a:t>System.</a:t>
            </a:r>
            <a:r>
              <a:rPr lang="en-US" sz="1600" b="1" smtClean="0">
                <a:solidFill>
                  <a:srgbClr val="0000C0"/>
                </a:solidFill>
              </a:rPr>
              <a:t>out</a:t>
            </a:r>
            <a:r>
              <a:rPr lang="en-US" sz="1600" b="1" smtClean="0">
                <a:solidFill>
                  <a:srgbClr val="000000"/>
                </a:solidFill>
              </a:rPr>
              <a:t>.println(</a:t>
            </a:r>
            <a:r>
              <a:rPr lang="en-US" sz="1600" b="1" smtClean="0">
                <a:solidFill>
                  <a:srgbClr val="2A00FF"/>
                </a:solidFill>
              </a:rPr>
              <a:t>"M3 Method"</a:t>
            </a:r>
            <a:r>
              <a:rPr lang="en-US" sz="1600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1600" smtClean="0">
                <a:solidFill>
                  <a:srgbClr val="000000"/>
                </a:solidFill>
              </a:rPr>
              <a:t>}</a:t>
            </a:r>
            <a:endParaRPr lang="en-US" sz="1600" smtClean="0"/>
          </a:p>
          <a:p>
            <a:r>
              <a:rPr lang="en-US" sz="1600" smtClean="0">
                <a:solidFill>
                  <a:srgbClr val="646464"/>
                </a:solidFill>
              </a:rPr>
              <a:t>@Deprecated</a:t>
            </a:r>
          </a:p>
          <a:p>
            <a:r>
              <a:rPr lang="en-US" sz="1600" b="1" smtClean="0">
                <a:solidFill>
                  <a:srgbClr val="7F0055"/>
                </a:solidFill>
              </a:rPr>
              <a:t>public</a:t>
            </a:r>
            <a:r>
              <a:rPr lang="en-US" sz="1600" b="1" smtClean="0">
                <a:solidFill>
                  <a:srgbClr val="000000"/>
                </a:solidFill>
              </a:rPr>
              <a:t> </a:t>
            </a:r>
            <a:r>
              <a:rPr lang="en-US" sz="1600" b="1" smtClean="0">
                <a:solidFill>
                  <a:srgbClr val="7F0055"/>
                </a:solidFill>
              </a:rPr>
              <a:t>void</a:t>
            </a:r>
            <a:r>
              <a:rPr lang="en-US" sz="1600" b="1" smtClean="0">
                <a:solidFill>
                  <a:srgbClr val="000000"/>
                </a:solidFill>
              </a:rPr>
              <a:t> </a:t>
            </a:r>
            <a:r>
              <a:rPr lang="en-US" sz="1600" b="1" strike="sngStrike" smtClean="0">
                <a:solidFill>
                  <a:srgbClr val="000000"/>
                </a:solidFill>
              </a:rPr>
              <a:t>m4() {</a:t>
            </a:r>
          </a:p>
          <a:p>
            <a:r>
              <a:rPr lang="en-US" sz="1600" smtClean="0">
                <a:solidFill>
                  <a:srgbClr val="000000"/>
                </a:solidFill>
              </a:rPr>
              <a:t>System.</a:t>
            </a:r>
            <a:r>
              <a:rPr lang="en-US" sz="1600" b="1" smtClean="0">
                <a:solidFill>
                  <a:srgbClr val="0000C0"/>
                </a:solidFill>
              </a:rPr>
              <a:t>out</a:t>
            </a:r>
            <a:r>
              <a:rPr lang="en-US" sz="1600" b="1" smtClean="0">
                <a:solidFill>
                  <a:srgbClr val="000000"/>
                </a:solidFill>
              </a:rPr>
              <a:t>.println(</a:t>
            </a:r>
            <a:r>
              <a:rPr lang="en-US" sz="1600" b="1" smtClean="0">
                <a:solidFill>
                  <a:srgbClr val="2A00FF"/>
                </a:solidFill>
              </a:rPr>
              <a:t>"M4 Method"</a:t>
            </a:r>
            <a:r>
              <a:rPr lang="en-US" sz="1600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1600" smtClean="0">
                <a:solidFill>
                  <a:srgbClr val="000000"/>
                </a:solidFill>
              </a:rPr>
              <a:t>}</a:t>
            </a:r>
          </a:p>
          <a:p>
            <a:r>
              <a:rPr lang="en-US" sz="1600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548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615" y="423081"/>
            <a:ext cx="11313994" cy="563231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 smtClean="0">
              <a:solidFill>
                <a:srgbClr val="C00000"/>
              </a:solidFill>
            </a:endParaRPr>
          </a:p>
          <a:p>
            <a:r>
              <a:rPr lang="en-US" b="1" smtClean="0">
                <a:solidFill>
                  <a:srgbClr val="C00000"/>
                </a:solidFill>
              </a:rPr>
              <a:t>Override</a:t>
            </a:r>
            <a:endParaRPr lang="en-US" b="1" smtClean="0">
              <a:solidFill>
                <a:srgbClr val="7F0055"/>
              </a:solidFill>
            </a:endParaRPr>
          </a:p>
          <a:p>
            <a:r>
              <a:rPr lang="en-US" b="1" smtClean="0">
                <a:solidFill>
                  <a:srgbClr val="7F0055"/>
                </a:solidFill>
              </a:rPr>
              <a:t>package</a:t>
            </a:r>
            <a:r>
              <a:rPr lang="en-US" b="1" smtClean="0">
                <a:solidFill>
                  <a:srgbClr val="000000"/>
                </a:solidFill>
              </a:rPr>
              <a:t> com.dl.two;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A{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m1(</a:t>
            </a:r>
            <a:r>
              <a:rPr lang="en-US" b="1" smtClean="0">
                <a:solidFill>
                  <a:srgbClr val="7F0055"/>
                </a:solidFill>
              </a:rPr>
              <a:t>int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6A3E3E"/>
                </a:solidFill>
              </a:rPr>
              <a:t>i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"M1 Method "</a:t>
            </a:r>
            <a:r>
              <a:rPr lang="en-US" b="1" smtClean="0">
                <a:solidFill>
                  <a:srgbClr val="000000"/>
                </a:solidFill>
              </a:rPr>
              <a:t> + </a:t>
            </a:r>
            <a:r>
              <a:rPr lang="en-US" b="1" smtClean="0">
                <a:solidFill>
                  <a:srgbClr val="6A3E3E"/>
                </a:solidFill>
              </a:rPr>
              <a:t>i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B </a:t>
            </a:r>
            <a:r>
              <a:rPr lang="en-US" b="1" smtClean="0">
                <a:solidFill>
                  <a:srgbClr val="7F0055"/>
                </a:solidFill>
              </a:rPr>
              <a:t>extends</a:t>
            </a:r>
            <a:r>
              <a:rPr lang="en-US" b="1" smtClean="0">
                <a:solidFill>
                  <a:srgbClr val="000000"/>
                </a:solidFill>
              </a:rPr>
              <a:t> A{</a:t>
            </a:r>
          </a:p>
          <a:p>
            <a:endParaRPr lang="en-US" smtClean="0"/>
          </a:p>
          <a:p>
            <a:r>
              <a:rPr lang="en-US" smtClean="0">
                <a:solidFill>
                  <a:srgbClr val="3F7F5F"/>
                </a:solidFill>
              </a:rPr>
              <a:t>//The method m1(Integer) of type B must override or implement a supertype method</a:t>
            </a:r>
          </a:p>
          <a:p>
            <a:r>
              <a:rPr lang="en-US" smtClean="0">
                <a:solidFill>
                  <a:srgbClr val="3F7F5F"/>
                </a:solidFill>
              </a:rPr>
              <a:t>//@Override</a:t>
            </a:r>
          </a:p>
          <a:p>
            <a:r>
              <a:rPr lang="en-US" smtClean="0">
                <a:solidFill>
                  <a:srgbClr val="3F7F5F"/>
                </a:solidFill>
              </a:rPr>
              <a:t>//public void m1(Integer i) {</a:t>
            </a:r>
          </a:p>
          <a:p>
            <a:r>
              <a:rPr lang="en-US" smtClean="0">
                <a:solidFill>
                  <a:srgbClr val="3F7F5F"/>
                </a:solidFill>
              </a:rPr>
              <a:t>//System.out.println("M1 Method " + i);</a:t>
            </a:r>
          </a:p>
          <a:p>
            <a:r>
              <a:rPr lang="en-US" smtClean="0">
                <a:solidFill>
                  <a:srgbClr val="3F7F5F"/>
                </a:solidFill>
              </a:rPr>
              <a:t>//}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0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785" y="532263"/>
            <a:ext cx="3766783" cy="307776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smtClean="0"/>
          </a:p>
          <a:p>
            <a:r>
              <a:rPr lang="en-US" sz="1600" b="1" smtClean="0">
                <a:solidFill>
                  <a:srgbClr val="C00000"/>
                </a:solidFill>
              </a:rPr>
              <a:t>SuppressWarnings</a:t>
            </a:r>
            <a:endParaRPr lang="en-US" sz="1600" b="1" smtClean="0">
              <a:solidFill>
                <a:srgbClr val="C00000"/>
              </a:solidFill>
            </a:endParaRPr>
          </a:p>
          <a:p>
            <a:r>
              <a:rPr lang="en-US" sz="1600" b="1" smtClean="0">
                <a:solidFill>
                  <a:srgbClr val="7F0055"/>
                </a:solidFill>
              </a:rPr>
              <a:t>package</a:t>
            </a:r>
            <a:r>
              <a:rPr lang="en-US" sz="1600" b="1" smtClean="0">
                <a:solidFill>
                  <a:srgbClr val="000000"/>
                </a:solidFill>
              </a:rPr>
              <a:t> com.dl.three;</a:t>
            </a:r>
          </a:p>
          <a:p>
            <a:endParaRPr lang="en-US" sz="1600" smtClean="0"/>
          </a:p>
          <a:p>
            <a:r>
              <a:rPr lang="en-US" sz="1600" b="1" smtClean="0">
                <a:solidFill>
                  <a:srgbClr val="7F0055"/>
                </a:solidFill>
              </a:rPr>
              <a:t>public</a:t>
            </a:r>
            <a:r>
              <a:rPr lang="en-US" sz="1600" b="1" smtClean="0">
                <a:solidFill>
                  <a:srgbClr val="000000"/>
                </a:solidFill>
              </a:rPr>
              <a:t> </a:t>
            </a:r>
            <a:r>
              <a:rPr lang="en-US" sz="1600" b="1" smtClean="0">
                <a:solidFill>
                  <a:srgbClr val="7F0055"/>
                </a:solidFill>
              </a:rPr>
              <a:t>class</a:t>
            </a:r>
            <a:r>
              <a:rPr lang="en-US" sz="1600" b="1" smtClean="0">
                <a:solidFill>
                  <a:srgbClr val="000000"/>
                </a:solidFill>
              </a:rPr>
              <a:t> A {</a:t>
            </a:r>
          </a:p>
          <a:p>
            <a:endParaRPr lang="en-US" sz="1600" smtClean="0"/>
          </a:p>
          <a:p>
            <a:r>
              <a:rPr lang="en-US" sz="1600" smtClean="0">
                <a:solidFill>
                  <a:srgbClr val="646464"/>
                </a:solidFill>
              </a:rPr>
              <a:t>@Deprecated</a:t>
            </a:r>
          </a:p>
          <a:p>
            <a:r>
              <a:rPr lang="en-US" sz="1600" b="1" smtClean="0">
                <a:solidFill>
                  <a:srgbClr val="7F0055"/>
                </a:solidFill>
              </a:rPr>
              <a:t>public</a:t>
            </a:r>
            <a:r>
              <a:rPr lang="en-US" sz="1600" b="1" smtClean="0">
                <a:solidFill>
                  <a:srgbClr val="000000"/>
                </a:solidFill>
              </a:rPr>
              <a:t> </a:t>
            </a:r>
            <a:r>
              <a:rPr lang="en-US" sz="1600" b="1" smtClean="0">
                <a:solidFill>
                  <a:srgbClr val="7F0055"/>
                </a:solidFill>
              </a:rPr>
              <a:t>void</a:t>
            </a:r>
            <a:r>
              <a:rPr lang="en-US" sz="1600" b="1" smtClean="0">
                <a:solidFill>
                  <a:srgbClr val="000000"/>
                </a:solidFill>
              </a:rPr>
              <a:t> </a:t>
            </a:r>
            <a:r>
              <a:rPr lang="en-US" sz="1600" b="1" strike="sngStrike" smtClean="0">
                <a:solidFill>
                  <a:srgbClr val="000000"/>
                </a:solidFill>
              </a:rPr>
              <a:t>m1() {</a:t>
            </a:r>
          </a:p>
          <a:p>
            <a:r>
              <a:rPr lang="en-US" sz="1600" smtClean="0">
                <a:solidFill>
                  <a:srgbClr val="000000"/>
                </a:solidFill>
              </a:rPr>
              <a:t>System.</a:t>
            </a:r>
            <a:r>
              <a:rPr lang="en-US" sz="1600" b="1" smtClean="0">
                <a:solidFill>
                  <a:srgbClr val="0000C0"/>
                </a:solidFill>
              </a:rPr>
              <a:t>out</a:t>
            </a:r>
            <a:r>
              <a:rPr lang="en-US" sz="1600" b="1" smtClean="0">
                <a:solidFill>
                  <a:srgbClr val="000000"/>
                </a:solidFill>
              </a:rPr>
              <a:t>.println(</a:t>
            </a:r>
            <a:r>
              <a:rPr lang="en-US" sz="1600" b="1" smtClean="0">
                <a:solidFill>
                  <a:srgbClr val="2A00FF"/>
                </a:solidFill>
              </a:rPr>
              <a:t>"M1 Method"</a:t>
            </a:r>
            <a:r>
              <a:rPr lang="en-US" sz="1600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1600" smtClean="0">
                <a:solidFill>
                  <a:srgbClr val="000000"/>
                </a:solidFill>
              </a:rPr>
              <a:t>}</a:t>
            </a:r>
          </a:p>
          <a:p>
            <a:r>
              <a:rPr lang="en-US" sz="1600" smtClean="0">
                <a:solidFill>
                  <a:srgbClr val="000000"/>
                </a:solidFill>
              </a:rPr>
              <a:t>}</a:t>
            </a:r>
          </a:p>
          <a:p>
            <a:endParaRPr lang="en-US" sz="1600" smtClean="0"/>
          </a:p>
        </p:txBody>
      </p:sp>
      <p:sp>
        <p:nvSpPr>
          <p:cNvPr id="5" name="TextBox 4"/>
          <p:cNvSpPr txBox="1"/>
          <p:nvPr/>
        </p:nvSpPr>
        <p:spPr>
          <a:xfrm>
            <a:off x="4421876" y="532263"/>
            <a:ext cx="7465324" cy="535531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package</a:t>
            </a:r>
            <a:r>
              <a:rPr lang="en-US" b="1" smtClean="0">
                <a:solidFill>
                  <a:srgbClr val="000000"/>
                </a:solidFill>
              </a:rPr>
              <a:t> com.dl.three;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import</a:t>
            </a:r>
            <a:r>
              <a:rPr lang="en-US" b="1" smtClean="0">
                <a:solidFill>
                  <a:srgbClr val="000000"/>
                </a:solidFill>
              </a:rPr>
              <a:t> java.util.ArrayList;</a:t>
            </a:r>
          </a:p>
          <a:p>
            <a:r>
              <a:rPr lang="en-US" b="1" smtClean="0">
                <a:solidFill>
                  <a:srgbClr val="7F0055"/>
                </a:solidFill>
              </a:rPr>
              <a:t>import</a:t>
            </a:r>
            <a:r>
              <a:rPr lang="en-US" b="1" smtClean="0">
                <a:solidFill>
                  <a:srgbClr val="000000"/>
                </a:solidFill>
              </a:rPr>
              <a:t> java.util.List;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B{</a:t>
            </a:r>
          </a:p>
          <a:p>
            <a:endParaRPr lang="en-US" smtClean="0"/>
          </a:p>
          <a:p>
            <a:r>
              <a:rPr lang="en-US" smtClean="0">
                <a:solidFill>
                  <a:srgbClr val="646464"/>
                </a:solidFill>
              </a:rPr>
              <a:t>@SuppressWarnings</a:t>
            </a:r>
            <a:r>
              <a:rPr lang="en-US" smtClean="0">
                <a:solidFill>
                  <a:srgbClr val="000000"/>
                </a:solidFill>
              </a:rPr>
              <a:t>({ </a:t>
            </a:r>
            <a:r>
              <a:rPr lang="en-US" smtClean="0">
                <a:solidFill>
                  <a:srgbClr val="2A00FF"/>
                </a:solidFill>
              </a:rPr>
              <a:t>"rawtypes"</a:t>
            </a:r>
            <a:r>
              <a:rPr lang="en-US" smtClean="0">
                <a:solidFill>
                  <a:srgbClr val="000000"/>
                </a:solidFill>
              </a:rPr>
              <a:t>, </a:t>
            </a:r>
            <a:r>
              <a:rPr lang="en-US" smtClean="0">
                <a:solidFill>
                  <a:srgbClr val="2A00FF"/>
                </a:solidFill>
              </a:rPr>
              <a:t>"deprecation"</a:t>
            </a:r>
            <a:r>
              <a:rPr lang="en-US" smtClean="0">
                <a:solidFill>
                  <a:srgbClr val="000000"/>
                </a:solidFill>
              </a:rPr>
              <a:t> })</a:t>
            </a:r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A </a:t>
            </a:r>
            <a:r>
              <a:rPr lang="en-US" smtClean="0">
                <a:solidFill>
                  <a:srgbClr val="6A3E3E"/>
                </a:solidFill>
              </a:rPr>
              <a:t>a</a:t>
            </a:r>
            <a:r>
              <a:rPr lang="en-US" smtClean="0">
                <a:solidFill>
                  <a:srgbClr val="000000"/>
                </a:solidFill>
              </a:rPr>
              <a:t> = </a:t>
            </a:r>
            <a:r>
              <a:rPr lang="en-US" b="1" smtClean="0">
                <a:solidFill>
                  <a:srgbClr val="7F0055"/>
                </a:solidFill>
              </a:rPr>
              <a:t>new</a:t>
            </a:r>
            <a:r>
              <a:rPr lang="en-US" b="1" smtClean="0">
                <a:solidFill>
                  <a:srgbClr val="000000"/>
                </a:solidFill>
              </a:rPr>
              <a:t> A();</a:t>
            </a:r>
          </a:p>
          <a:p>
            <a:r>
              <a:rPr lang="en-US" smtClean="0">
                <a:solidFill>
                  <a:srgbClr val="6A3E3E"/>
                </a:solidFill>
              </a:rPr>
              <a:t>a</a:t>
            </a:r>
            <a:r>
              <a:rPr lang="en-US" smtClean="0">
                <a:solidFill>
                  <a:srgbClr val="000000"/>
                </a:solidFill>
              </a:rPr>
              <a:t>.</a:t>
            </a:r>
            <a:r>
              <a:rPr lang="en-US" strike="sngStrike" smtClean="0">
                <a:solidFill>
                  <a:srgbClr val="000000"/>
                </a:solidFill>
              </a:rPr>
              <a:t>m1();</a:t>
            </a:r>
          </a:p>
          <a:p>
            <a:endParaRPr lang="en-US" smtClean="0"/>
          </a:p>
          <a:p>
            <a:r>
              <a:rPr lang="en-US" smtClean="0">
                <a:solidFill>
                  <a:srgbClr val="646464"/>
                </a:solidFill>
              </a:rPr>
              <a:t>@SuppressWarnings</a:t>
            </a:r>
            <a:r>
              <a:rPr lang="en-US" smtClean="0">
                <a:solidFill>
                  <a:srgbClr val="000000"/>
                </a:solidFill>
              </a:rPr>
              <a:t>(</a:t>
            </a:r>
            <a:r>
              <a:rPr lang="en-US" smtClean="0">
                <a:solidFill>
                  <a:srgbClr val="2A00FF"/>
                </a:solidFill>
              </a:rPr>
              <a:t>"unused"</a:t>
            </a:r>
            <a:r>
              <a:rPr lang="en-US" smtClean="0">
                <a:solidFill>
                  <a:srgbClr val="000000"/>
                </a:solidFill>
              </a:rPr>
              <a:t>)</a:t>
            </a:r>
          </a:p>
          <a:p>
            <a:r>
              <a:rPr lang="en-US" smtClean="0">
                <a:solidFill>
                  <a:srgbClr val="000000"/>
                </a:solidFill>
              </a:rPr>
              <a:t>List </a:t>
            </a:r>
            <a:r>
              <a:rPr lang="en-US" smtClean="0">
                <a:solidFill>
                  <a:srgbClr val="6A3E3E"/>
                </a:solidFill>
              </a:rPr>
              <a:t>list</a:t>
            </a:r>
            <a:r>
              <a:rPr lang="en-US" smtClean="0">
                <a:solidFill>
                  <a:srgbClr val="000000"/>
                </a:solidFill>
              </a:rPr>
              <a:t> = </a:t>
            </a:r>
            <a:r>
              <a:rPr lang="en-US" b="1" smtClean="0">
                <a:solidFill>
                  <a:srgbClr val="7F0055"/>
                </a:solidFill>
              </a:rPr>
              <a:t>new</a:t>
            </a:r>
            <a:r>
              <a:rPr lang="en-US" b="1" smtClean="0">
                <a:solidFill>
                  <a:srgbClr val="000000"/>
                </a:solidFill>
              </a:rPr>
              <a:t> ArrayList();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6884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297</Words>
  <Application>Microsoft Office PowerPoint</Application>
  <PresentationFormat>Widescreen</PresentationFormat>
  <Paragraphs>88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24</cp:revision>
  <dcterms:created xsi:type="dcterms:W3CDTF">2022-10-08T19:01:45Z</dcterms:created>
  <dcterms:modified xsi:type="dcterms:W3CDTF">2022-10-08T19:23:08Z</dcterms:modified>
</cp:coreProperties>
</file>