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5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A1EE-BA6F-41B2-BEA8-17C801BBC46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064E-39F0-49B0-BFA4-E00C0BA9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845" y="313899"/>
            <a:ext cx="5431810" cy="45243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Eg1 </a:t>
            </a:r>
            <a:r>
              <a:rPr lang="en-US" b="1" smtClean="0">
                <a:solidFill>
                  <a:srgbClr val="7F0055"/>
                </a:solidFill>
              </a:rPr>
              <a:t>implements</a:t>
            </a:r>
            <a:r>
              <a:rPr lang="en-US" b="1" smtClean="0">
                <a:solidFill>
                  <a:srgbClr val="000000"/>
                </a:solidFill>
              </a:rPr>
              <a:t> Database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Database </a:t>
            </a:r>
            <a:r>
              <a:rPr lang="en-US" smtClean="0">
                <a:solidFill>
                  <a:srgbClr val="6A3E3E"/>
                </a:solidFill>
              </a:rPr>
              <a:t>d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Eg1();</a:t>
            </a:r>
          </a:p>
          <a:p>
            <a:r>
              <a:rPr lang="en-US" smtClean="0">
                <a:solidFill>
                  <a:srgbClr val="6A3E3E"/>
                </a:solidFill>
              </a:rPr>
              <a:t>d</a:t>
            </a:r>
            <a:r>
              <a:rPr lang="en-US" smtClean="0">
                <a:solidFill>
                  <a:srgbClr val="000000"/>
                </a:solidFill>
              </a:rPr>
              <a:t>.sendMessage();</a:t>
            </a:r>
          </a:p>
          <a:p>
            <a:r>
              <a:rPr lang="en-US" smtClean="0">
                <a:solidFill>
                  <a:srgbClr val="6A3E3E"/>
                </a:solidFill>
              </a:rPr>
              <a:t>d</a:t>
            </a:r>
            <a:r>
              <a:rPr lang="en-US" smtClean="0">
                <a:solidFill>
                  <a:srgbClr val="000000"/>
                </a:solidFill>
              </a:rPr>
              <a:t>.sendMessages();</a:t>
            </a:r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/>
              <a:t>Network Connected</a:t>
            </a:r>
          </a:p>
          <a:p>
            <a:r>
              <a:rPr lang="en-US"/>
              <a:t>Single Message Sent</a:t>
            </a:r>
          </a:p>
          <a:p>
            <a:r>
              <a:rPr lang="en-US"/>
              <a:t>Network Connected</a:t>
            </a:r>
          </a:p>
          <a:p>
            <a:r>
              <a:rPr lang="en-US"/>
              <a:t>Multiple Messages Sent</a:t>
            </a: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546" y="313899"/>
            <a:ext cx="5336275" cy="507831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Database{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default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sendMessages() {</a:t>
            </a:r>
          </a:p>
          <a:p>
            <a:r>
              <a:rPr lang="en-US" smtClean="0">
                <a:solidFill>
                  <a:srgbClr val="000000"/>
                </a:solidFill>
              </a:rPr>
              <a:t>connectNetwork();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"Multiple Messages Sent"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default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sendMessage() {</a:t>
            </a:r>
          </a:p>
          <a:p>
            <a:r>
              <a:rPr lang="en-US" smtClean="0">
                <a:solidFill>
                  <a:srgbClr val="000000"/>
                </a:solidFill>
              </a:rPr>
              <a:t>connectNetwork();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"Single Message Sent"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//private method is common for all default methods</a:t>
            </a:r>
          </a:p>
          <a:p>
            <a:r>
              <a:rPr lang="en-US" b="1" smtClean="0">
                <a:solidFill>
                  <a:srgbClr val="7F0055"/>
                </a:solidFill>
              </a:rPr>
              <a:t>private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connectNetwork()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"Network Connected"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96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786" y="259307"/>
            <a:ext cx="6196084" cy="61863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DB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// llegal modifier for the interface method sendMessages; only public, private, abstract, default, static and strictfp are permitted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sendMessages() {</a:t>
            </a:r>
          </a:p>
          <a:p>
            <a:r>
              <a:rPr lang="en-US" smtClean="0">
                <a:solidFill>
                  <a:srgbClr val="000000"/>
                </a:solidFill>
              </a:rPr>
              <a:t>connectNetwork();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"Multiple Messages Sent"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default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sendMessage() {</a:t>
            </a:r>
          </a:p>
          <a:p>
            <a:r>
              <a:rPr lang="en-US" smtClean="0">
                <a:solidFill>
                  <a:srgbClr val="000000"/>
                </a:solidFill>
              </a:rPr>
              <a:t>connectNetwork();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"Single Message Sent"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// private static method is common for all default methods</a:t>
            </a:r>
          </a:p>
          <a:p>
            <a:r>
              <a:rPr lang="en-US" b="1" smtClean="0">
                <a:solidFill>
                  <a:srgbClr val="7F0055"/>
                </a:solidFill>
              </a:rPr>
              <a:t>private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connectNetwork()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"Network Connected"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9415" y="259307"/>
            <a:ext cx="4885898" cy="45243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Eg2 </a:t>
            </a:r>
            <a:r>
              <a:rPr lang="en-US" b="1" smtClean="0">
                <a:solidFill>
                  <a:srgbClr val="7F0055"/>
                </a:solidFill>
              </a:rPr>
              <a:t>implements</a:t>
            </a:r>
            <a:r>
              <a:rPr lang="en-US" b="1" smtClean="0">
                <a:solidFill>
                  <a:srgbClr val="000000"/>
                </a:solidFill>
              </a:rPr>
              <a:t> DB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DB.sendMessages();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Eg2().sendMessage();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/>
              <a:t>Network Connected</a:t>
            </a:r>
          </a:p>
          <a:p>
            <a:r>
              <a:rPr lang="en-US"/>
              <a:t>Multiple Messages Sent</a:t>
            </a:r>
          </a:p>
          <a:p>
            <a:r>
              <a:rPr lang="en-US"/>
              <a:t>Network Connected</a:t>
            </a:r>
          </a:p>
          <a:p>
            <a:r>
              <a:rPr lang="en-US"/>
              <a:t>Single Message Sent</a:t>
            </a:r>
          </a:p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9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910" y="532263"/>
            <a:ext cx="11341290" cy="507831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import</a:t>
            </a:r>
            <a:r>
              <a:rPr lang="en-US" b="1">
                <a:solidFill>
                  <a:srgbClr val="000000"/>
                </a:solidFill>
              </a:rPr>
              <a:t> java.util.List;</a:t>
            </a:r>
          </a:p>
          <a:p>
            <a:r>
              <a:rPr lang="en-US" b="1">
                <a:solidFill>
                  <a:srgbClr val="7F0055"/>
                </a:solidFill>
              </a:rPr>
              <a:t>import</a:t>
            </a:r>
            <a:r>
              <a:rPr lang="en-US" b="1">
                <a:solidFill>
                  <a:srgbClr val="000000"/>
                </a:solidFill>
              </a:rPr>
              <a:t> java.util.Set;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//immutable collections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Eg3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List&lt;String&gt; </a:t>
            </a:r>
            <a:r>
              <a:rPr lang="en-US">
                <a:solidFill>
                  <a:srgbClr val="6A3E3E"/>
                </a:solidFill>
              </a:rPr>
              <a:t>list</a:t>
            </a:r>
            <a:r>
              <a:rPr lang="en-US">
                <a:solidFill>
                  <a:srgbClr val="000000"/>
                </a:solidFill>
              </a:rPr>
              <a:t> = List.of(</a:t>
            </a:r>
            <a:r>
              <a:rPr lang="en-US">
                <a:solidFill>
                  <a:srgbClr val="2A00FF"/>
                </a:solidFill>
              </a:rPr>
              <a:t>"abc"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2A00FF"/>
                </a:solidFill>
              </a:rPr>
              <a:t>"xyz"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2A00FF"/>
                </a:solidFill>
              </a:rPr>
              <a:t>"def"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3F7F5F"/>
                </a:solidFill>
              </a:rPr>
              <a:t>// list.add("apple"); // java.lang.UnsupportedOperationException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list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Set&lt;String&gt; </a:t>
            </a:r>
            <a:r>
              <a:rPr lang="en-US">
                <a:solidFill>
                  <a:srgbClr val="6A3E3E"/>
                </a:solidFill>
              </a:rPr>
              <a:t>set</a:t>
            </a:r>
            <a:r>
              <a:rPr lang="en-US">
                <a:solidFill>
                  <a:srgbClr val="000000"/>
                </a:solidFill>
              </a:rPr>
              <a:t> = Set.of(</a:t>
            </a:r>
            <a:r>
              <a:rPr lang="en-US">
                <a:solidFill>
                  <a:srgbClr val="2A00FF"/>
                </a:solidFill>
              </a:rPr>
              <a:t>"abc"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2A00FF"/>
                </a:solidFill>
              </a:rPr>
              <a:t>"xyz"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2A00FF"/>
                </a:solidFill>
              </a:rPr>
              <a:t>"def"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3F7F5F"/>
                </a:solidFill>
              </a:rPr>
              <a:t>// set.add("mango"); // java.lang.UnsupportedOperationException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set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0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268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20</cp:revision>
  <dcterms:created xsi:type="dcterms:W3CDTF">2022-09-08T07:50:30Z</dcterms:created>
  <dcterms:modified xsi:type="dcterms:W3CDTF">2022-09-08T11:12:12Z</dcterms:modified>
</cp:coreProperties>
</file>