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09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93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0317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205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25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436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710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07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29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99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62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5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12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9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54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49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30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425" y="970915"/>
            <a:ext cx="112166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4954" marR="5080" indent="-407289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/>
              <a:t>Netflix Data Analysis Project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177" y="4200905"/>
            <a:ext cx="3747135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sz="2800"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spc="-1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Pushpalatha</a:t>
            </a:r>
            <a:r>
              <a:rPr lang="en-GB"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S</a:t>
            </a:r>
            <a:r>
              <a:rPr sz="28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sz="28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MCA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VTU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Semester:Third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USN:</a:t>
            </a:r>
            <a:r>
              <a:rPr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1BO23MC0</a:t>
            </a:r>
            <a:r>
              <a:rPr lang="en-GB" sz="28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8177" y="417017"/>
            <a:ext cx="3799204" cy="4904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532130" indent="-51943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532130" algn="l"/>
              </a:tabLst>
            </a:pPr>
            <a:r>
              <a:rPr sz="3200" spc="-175" dirty="0">
                <a:latin typeface="Trebuchet MS"/>
                <a:cs typeface="Trebuchet MS"/>
              </a:rPr>
              <a:t>Title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Name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Outline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" dirty="0">
                <a:latin typeface="Trebuchet MS"/>
                <a:cs typeface="Trebuchet MS"/>
              </a:rPr>
              <a:t>Abstract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50" dirty="0">
                <a:latin typeface="Trebuchet MS"/>
                <a:cs typeface="Trebuchet MS"/>
              </a:rPr>
              <a:t>Problem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Statement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100" dirty="0">
                <a:latin typeface="Trebuchet MS"/>
                <a:cs typeface="Trebuchet MS"/>
              </a:rPr>
              <a:t>Proposed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Solution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75" dirty="0">
                <a:latin typeface="Trebuchet MS"/>
                <a:cs typeface="Trebuchet MS"/>
              </a:rPr>
              <a:t>Short</a:t>
            </a:r>
            <a:r>
              <a:rPr sz="3200" spc="-55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Video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469265" algn="l"/>
              </a:tabLst>
            </a:pPr>
            <a:r>
              <a:rPr sz="3200" spc="-120" dirty="0">
                <a:latin typeface="Trebuchet MS"/>
                <a:cs typeface="Trebuchet MS"/>
              </a:rPr>
              <a:t>Implementation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75" dirty="0">
                <a:latin typeface="Trebuchet MS"/>
                <a:cs typeface="Trebuchet MS"/>
              </a:rPr>
              <a:t>Output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Screenshots</a:t>
            </a:r>
            <a:endParaRPr sz="3200">
              <a:latin typeface="Trebuchet MS"/>
              <a:cs typeface="Trebuchet MS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"/>
              <a:tabLst>
                <a:tab pos="469265" algn="l"/>
              </a:tabLst>
            </a:pPr>
            <a:r>
              <a:rPr sz="3200" spc="-80" dirty="0">
                <a:latin typeface="Trebuchet MS"/>
                <a:cs typeface="Trebuchet MS"/>
              </a:rPr>
              <a:t>References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5" y="417017"/>
            <a:ext cx="11470005" cy="4483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/>
              <a:buChar char="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Data Analysis Project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uncovering insights from Netflix's extensive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movies, TV shows, and user interaction data to better understand viewing patterns, content trends, and user preferences.</a:t>
            </a: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 include: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Trends Analysis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Enhancement</a:t>
            </a:r>
          </a:p>
          <a:p>
            <a:pPr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Insights</a:t>
            </a:r>
            <a:endParaRPr lang="en-IN" sz="3200" spc="-50" dirty="0">
              <a:latin typeface="Trebuchet MS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IN" sz="3200" spc="-50" dirty="0">
              <a:latin typeface="Trebuchet MS"/>
              <a:cs typeface="Times New Roman" panose="02020603050405020304" pitchFamily="18" charset="0"/>
            </a:endParaRPr>
          </a:p>
          <a:p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215" y="417017"/>
            <a:ext cx="11572875" cy="40043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32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/>
              <a:buChar char="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With the rapid growth of the streaming industry, Netflix has amassed a vast collection of content and user 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Wingdings"/>
              <a:buChar char="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effectively leveraging this data to enhance user satisfaction, improve content recommendations, and drive strategic decisions remains a challenge.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Trends Analysis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Enhancement</a:t>
            </a: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Behaviour Insights</a:t>
            </a:r>
            <a:endParaRPr lang="en-IN" sz="2400"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</a:tabLst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</a:t>
            </a:r>
            <a:r>
              <a:rPr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dataset.</a:t>
            </a:r>
          </a:p>
          <a:p>
            <a:pPr marL="355600">
              <a:lnSpc>
                <a:spcPct val="100000"/>
              </a:lnSpc>
            </a:pPr>
            <a:r>
              <a:rPr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69900" marR="6272530">
              <a:lnSpc>
                <a:spcPct val="100000"/>
              </a:lnSpc>
            </a:pPr>
            <a:r>
              <a:rPr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values. 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variables.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imbalance.</a:t>
            </a: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subsets.</a:t>
            </a: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</a:tabLst>
            </a:pP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b="1"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pc="-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using:</a:t>
            </a: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sz="28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"/>
              <a:tabLst>
                <a:tab pos="812165" algn="l"/>
              </a:tabLst>
            </a:pP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</a:t>
            </a:r>
            <a:r>
              <a:rPr sz="28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Short</a:t>
            </a:r>
            <a:r>
              <a:rPr spc="-285" dirty="0"/>
              <a:t> </a:t>
            </a:r>
            <a:r>
              <a:rPr spc="-10" dirty="0"/>
              <a:t>Video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3085" y="2226055"/>
            <a:ext cx="85458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rebuchet MS"/>
                <a:cs typeface="Trebuchet MS"/>
              </a:rPr>
              <a:t>https://drive.goo</a:t>
            </a:r>
            <a:r>
              <a:rPr lang="en-GB" sz="1800" spc="-90" dirty="0">
                <a:latin typeface="Trebuchet MS"/>
                <a:cs typeface="Trebuchet MS"/>
              </a:rPr>
              <a:t>d</a:t>
            </a:r>
            <a:r>
              <a:rPr sz="1800" spc="-90" dirty="0" err="1">
                <a:latin typeface="Trebuchet MS"/>
                <a:cs typeface="Trebuchet MS"/>
              </a:rPr>
              <a:t>gle.com</a:t>
            </a:r>
            <a:r>
              <a:rPr sz="1800" spc="-90" dirty="0">
                <a:latin typeface="Trebuchet MS"/>
                <a:cs typeface="Trebuchet MS"/>
              </a:rPr>
              <a:t>/file/d/1BIV7AoA1VfCcNAzE632XUe6Uhd4_VYlu/view?usp=sharing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1758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Implementation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31468" y="3284088"/>
            <a:ext cx="464343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800">
                <a:latin typeface="Trebuchet MS"/>
                <a:cs typeface="Trebuchet MS"/>
              </a:rPr>
              <a:t>https://github.com/pushpalathajspushpa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427" y="314071"/>
            <a:ext cx="80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EDC7DC-BE65-8305-A0FE-C80B6BA5C6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57400"/>
            <a:ext cx="4114800" cy="2743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79D2C8F-795F-1323-C6E4-61AB9FA349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333" y="2057400"/>
            <a:ext cx="4283867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7EA440-6284-FCCD-2F19-5CE623DE5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4167188" cy="2819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E23C63-21EA-92C4-AF33-6C34B16AD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57400"/>
            <a:ext cx="50292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884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239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Netflix Data Analysis Project</vt:lpstr>
      <vt:lpstr>PowerPoint Presentation</vt:lpstr>
      <vt:lpstr>PowerPoint Presentation</vt:lpstr>
      <vt:lpstr>PowerPoint Presentation</vt:lpstr>
      <vt:lpstr>Proposed Solution</vt:lpstr>
      <vt:lpstr>Short Video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Raksha U</dc:creator>
  <cp:lastModifiedBy>Guest User</cp:lastModifiedBy>
  <cp:revision>4</cp:revision>
  <dcterms:created xsi:type="dcterms:W3CDTF">2025-01-28T12:55:32Z</dcterms:created>
  <dcterms:modified xsi:type="dcterms:W3CDTF">2025-02-02T16:37:36Z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2025-01-28T00:00:00Z</vt:filetime>
  </property>
  <property fmtid="{D5CDD505-2E9C-101B-9397-08002B2CF9AE}" pid="5" name="Producer">
    <vt:lpwstr>Microsoft® PowerPoint® 2016</vt:lpwstr>
  </property>
</Properties>
</file>