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30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5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88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0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0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526D-4AFC-4508-9DBC-E9D120CA70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C9BAA-5B99-4D90-A8C0-1559408FC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A7076-6FA7-E5CC-125C-2D86ACAE4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sz="8800" b="1" dirty="0">
                <a:latin typeface="Arial Black" panose="020B0A04020102020204" pitchFamily="34" charset="0"/>
              </a:rPr>
              <a:t>Sales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77D348-E046-B363-3FAC-C7EEB000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4731968"/>
            <a:ext cx="2733243" cy="1958081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By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Umer Mujawar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Amit Patil </a:t>
            </a:r>
          </a:p>
          <a:p>
            <a:pPr algn="l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Rushikesh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Kate</a:t>
            </a:r>
          </a:p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Laxmi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Wandare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E7DBB-3FB6-DA0D-D306-79389F5C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1655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 Black" panose="020B0A04020102020204" pitchFamily="34" charset="0"/>
              </a:rPr>
              <a:t>Problem Statement – </a:t>
            </a:r>
            <a:br>
              <a:rPr lang="en-IN" b="1" dirty="0" smtClean="0">
                <a:latin typeface="Arial Black" panose="020B0A04020102020204" pitchFamily="34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Predictive Model </a:t>
            </a:r>
            <a:b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future sales based on historical Data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Trends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Promotional Activities</a:t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Relevant Factor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help Businesses Optimize Their Inventory Management and Resource Allocation 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472" y1="18710" x2="73391" y2="18710"/>
                        <a14:foregroundMark x1="28970" y1="57097" x2="73391" y2="57419"/>
                        <a14:foregroundMark x1="28541" y1="72581" x2="73391" y2="73871"/>
                        <a14:foregroundMark x1="29185" y1="95806" x2="73391" y2="93548"/>
                        <a14:foregroundMark x1="46781" y1="32903" x2="46781" y2="32903"/>
                        <a14:backgroundMark x1="37554" y1="34839" x2="37554" y2="34839"/>
                        <a14:backgroundMark x1="38627" y1="48710" x2="38627" y2="48710"/>
                        <a14:backgroundMark x1="38412" y1="57419" x2="38412" y2="574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526" y="1265615"/>
            <a:ext cx="8131707" cy="540950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894114" y="404948"/>
            <a:ext cx="7178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Factor Influencing Sales 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09897"/>
            <a:ext cx="8596668" cy="88290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What is Different In Us ? 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6183"/>
            <a:ext cx="8596668" cy="32716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use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Normal Grocery owner or normal vendor Can Use it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175" y="4946395"/>
            <a:ext cx="8596668" cy="882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latin typeface="Arial Black" panose="020B0A04020102020204" pitchFamily="34" charset="0"/>
              </a:rPr>
              <a:t>Key Feature – </a:t>
            </a:r>
            <a:r>
              <a:rPr lang="en-US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Generalized </a:t>
            </a:r>
            <a:endParaRPr lang="en-IN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Disadvantages 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Accuracy </a:t>
            </a:r>
          </a:p>
          <a:p>
            <a:r>
              <a:rPr lang="en-US" sz="2400" dirty="0" smtClean="0"/>
              <a:t>As generalize predictive model it not consider other factors like </a:t>
            </a:r>
          </a:p>
          <a:p>
            <a:pPr marL="0" indent="0">
              <a:buNone/>
            </a:pPr>
            <a:r>
              <a:rPr lang="en-US" sz="2400" dirty="0" smtClean="0"/>
              <a:t>-	Competitor </a:t>
            </a:r>
          </a:p>
          <a:p>
            <a:pPr marL="0" indent="0">
              <a:buNone/>
            </a:pPr>
            <a:r>
              <a:rPr lang="en-US" sz="2400" dirty="0" smtClean="0"/>
              <a:t>-	Current Market Situation (Pandemic or other things)</a:t>
            </a:r>
          </a:p>
          <a:p>
            <a:r>
              <a:rPr lang="en-US" sz="2400" dirty="0" smtClean="0"/>
              <a:t>We can only get monthly prediction other option are not available </a:t>
            </a:r>
          </a:p>
          <a:p>
            <a:r>
              <a:rPr lang="en-US" sz="2400" dirty="0" smtClean="0"/>
              <a:t>Past Data Required (last 12 months sales)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Technical Overview -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962" y="1643018"/>
            <a:ext cx="8596668" cy="4640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Dataset –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We use data of 5 yeas</a:t>
            </a:r>
          </a:p>
          <a:p>
            <a:endParaRPr lang="en-US" sz="9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feature –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Sales and corresponding months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Preprocessing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–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sales</a:t>
            </a:r>
            <a:r>
              <a:rPr lang="en-US" sz="28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difference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Training Type and Model </a:t>
            </a:r>
            <a:r>
              <a:rPr lang="en-US" sz="2800" b="1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Type –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Used Supervised learning Method using linear regression to build generalize sales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forecasting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8FC2A2-B487-C43F-38D7-31305B9E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9" y="1663644"/>
            <a:ext cx="11124230" cy="40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5" y="58571"/>
            <a:ext cx="5029200" cy="631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462" y="492369"/>
            <a:ext cx="25087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Web Application UI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u</a:t>
            </a:r>
            <a:r>
              <a:rPr lang="en-US" sz="1600" dirty="0" smtClean="0"/>
              <a:t>sed </a:t>
            </a:r>
            <a:r>
              <a:rPr lang="en-US" sz="1600" dirty="0" err="1" smtClean="0"/>
              <a:t>Tkinter</a:t>
            </a:r>
            <a:r>
              <a:rPr lang="en-US" sz="1600" dirty="0" smtClean="0"/>
              <a:t> Library for Designing the UI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Used </a:t>
            </a:r>
            <a:r>
              <a:rPr lang="en-US" sz="1600" dirty="0" err="1" smtClean="0"/>
              <a:t>joblib.pickle</a:t>
            </a:r>
            <a:r>
              <a:rPr lang="en-US" sz="1600" dirty="0" smtClean="0"/>
              <a:t> Library to save Weights of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700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033463"/>
            <a:ext cx="96297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633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118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Sales Forecasting </vt:lpstr>
      <vt:lpstr>Problem Statement –   Build a Predictive Model    Forecast future sales based on historical Data - Seasonal Trends  - Promotional Activities - Other Relevant Factor  This can help Businesses Optimize Their Inventory Management and Resource Allocation </vt:lpstr>
      <vt:lpstr>PowerPoint Presentation</vt:lpstr>
      <vt:lpstr>What is Different In Us ? </vt:lpstr>
      <vt:lpstr>Disadvantages </vt:lpstr>
      <vt:lpstr>Technical Overview 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Forcating </dc:title>
  <dc:creator>Umer Mujawar</dc:creator>
  <cp:lastModifiedBy>admin</cp:lastModifiedBy>
  <cp:revision>12</cp:revision>
  <dcterms:created xsi:type="dcterms:W3CDTF">2024-03-23T05:18:36Z</dcterms:created>
  <dcterms:modified xsi:type="dcterms:W3CDTF">2024-03-27T07:39:35Z</dcterms:modified>
</cp:coreProperties>
</file>