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58EE-45C4-FE47-3B49-40EAF4C0D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BE55F-5DCA-E8B4-1435-15CF1BF58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F56BF-C744-3096-8AE9-CE41FECB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72D6-B913-4EBD-A042-ADA7AEA9D4F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022C-7280-AB1B-7FD2-10E2B49B9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54D51-5104-FDFB-ED17-B555F351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FCD0-5E45-4494-A7E9-500FB469C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2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F345-5697-A1CC-46E3-38AC5EBE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6D0AC-0442-6F82-EDA0-C4FB4115B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C32E5-15F8-C83F-3951-CCCE9BDE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72D6-B913-4EBD-A042-ADA7AEA9D4F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D1B65-7E1D-9C19-7431-D04C687BF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01794-9A91-7C89-9183-135BF848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FCD0-5E45-4494-A7E9-500FB469C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0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0E1AC1-EB9F-5ECE-6F20-4165647D7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EF59D-71A6-60A5-4313-9644DD417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D949B-1DD1-9780-E26C-3C0F6939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72D6-B913-4EBD-A042-ADA7AEA9D4F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7C58-3654-4DA7-53F0-0E34D1D3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998D5-0BDF-0404-C3DB-51A90455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FCD0-5E45-4494-A7E9-500FB469C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3F66-F281-EB03-C6BA-36E2E606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E78FC-6F22-2560-5B6F-38490C73F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3940A-781F-3B97-7FE2-402C9370E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72D6-B913-4EBD-A042-ADA7AEA9D4F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2DDC8-3998-8892-871E-F80BDA7F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C9CE4-DE76-2FB5-3A29-B4F45B03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FCD0-5E45-4494-A7E9-500FB469C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D6C60-3789-0EFD-3086-A243E335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EB5D0-6214-EE6F-9D5D-C0A8E0376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9DED9-8495-0DE7-425E-61480261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72D6-B913-4EBD-A042-ADA7AEA9D4F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9D35F-2EE7-9F41-CEE6-656C57B3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E091E-A6BC-C1B5-6D3D-94B126E3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FCD0-5E45-4494-A7E9-500FB469C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6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9828-8360-2263-D9D5-13B768F5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F8E93-FF66-3CAB-DFCE-9C0EF746F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6591E-65E2-636E-34CB-3B09C1A96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2CAED-70CF-EFA3-E340-20F3DD39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72D6-B913-4EBD-A042-ADA7AEA9D4F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473F8-E8A2-A078-D300-0AEA09C4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5CAF9-B43D-387D-9B74-57F65154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FCD0-5E45-4494-A7E9-500FB469C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2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FFAA-077F-4E3B-3314-2949219B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EB7DC-BD92-9151-CE77-CE57B48E3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B6E59-CE08-7B0B-ED8E-13188E83D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424ED-687D-F922-31A7-55C47FD4E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D8548-5CF1-08F6-34FE-AE8EC20A9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C767D-46A1-05B4-7B66-6BD58716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72D6-B913-4EBD-A042-ADA7AEA9D4F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43E419-ED52-A0B3-E6A7-59D19A12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011A3-2712-6A1A-39BC-4E10C1DA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FCD0-5E45-4494-A7E9-500FB469C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4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ED32-5896-39DC-4CEB-378FA3D3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53ADE-C9EF-A446-5943-3794EC90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72D6-B913-4EBD-A042-ADA7AEA9D4F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E5291-C705-5AD6-A951-429FCA51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99F49-B236-9F3F-5F83-81972328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FCD0-5E45-4494-A7E9-500FB469C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9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E51418-0AB6-8E40-BA32-4383C431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72D6-B913-4EBD-A042-ADA7AEA9D4F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97014-27BE-04AC-225C-9EC6DAB4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3F61C-5CEA-F7DE-7857-CAE40E63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FCD0-5E45-4494-A7E9-500FB469C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9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9005-32C1-9952-A05B-063715EFE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EF4DC-1F2E-52A3-6CC3-E0EF5BBD7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B6C7F-544C-2F5A-59A0-F364AFAA7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FDCC7-F671-9300-4CB4-CD771A2A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72D6-B913-4EBD-A042-ADA7AEA9D4F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C607E-8122-7369-5A21-04D971F90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06159-E526-63A2-02C4-6C478BBF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FCD0-5E45-4494-A7E9-500FB469C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8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3083-963B-7FFE-3B36-8CDEA58F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07D017-5611-6065-F0BE-579D511BC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0C422-B674-1A13-071A-47FB5F97F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822F3-4363-6C4C-E715-855EEC37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72D6-B913-4EBD-A042-ADA7AEA9D4F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2AE5F-A1E9-9DC4-532F-3A0FD339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413EA-AD15-3489-798A-FB0CFACE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FCD0-5E45-4494-A7E9-500FB469C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9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97B1A-7BC0-5417-7249-F928B9947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B7F78-BDCA-ED4C-13D1-0FEBE68E5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28232-7B30-867D-A999-A60738269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D72D6-B913-4EBD-A042-ADA7AEA9D4F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AFC7B-725A-FEC1-3C0D-4F3734EB9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A175D-550D-0248-303E-2620642F8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CFCD0-5E45-4494-A7E9-500FB469C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oster of a movie&#10;&#10;Description automatically generated">
            <a:extLst>
              <a:ext uri="{FF2B5EF4-FFF2-40B4-BE49-F238E27FC236}">
                <a16:creationId xmlns:a16="http://schemas.microsoft.com/office/drawing/2014/main" id="{ACDE6ED6-F858-51D9-6F40-7DF47E45E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097" y="0"/>
            <a:ext cx="52978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1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1CA457-1487-A18A-A7E1-E1F53FB50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201" y="1034927"/>
            <a:ext cx="3835597" cy="478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49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Cherukuru, Brahmani</dc:creator>
  <cp:lastModifiedBy>Cherukuru, Brahmani</cp:lastModifiedBy>
  <cp:revision>2</cp:revision>
  <dcterms:created xsi:type="dcterms:W3CDTF">2023-10-22T05:33:02Z</dcterms:created>
  <dcterms:modified xsi:type="dcterms:W3CDTF">2023-10-22T17:16:14Z</dcterms:modified>
</cp:coreProperties>
</file>