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5" r:id="rId7"/>
    <p:sldId id="268" r:id="rId8"/>
    <p:sldId id="266" r:id="rId9"/>
    <p:sldId id="270" r:id="rId10"/>
    <p:sldId id="267" r:id="rId11"/>
    <p:sldId id="271" r:id="rId12"/>
    <p:sldId id="26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D90D2-88F4-4E45-A230-68884F41A6AC}" v="70" dt="2023-12-27T14:54:58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shpanjali Gupta" userId="5d7d800b13b0f9d0" providerId="LiveId" clId="{7FFD90D2-88F4-4E45-A230-68884F41A6AC}"/>
    <pc:docChg chg="undo custSel addSld delSld modSld">
      <pc:chgData name="Pushpanjali Gupta" userId="5d7d800b13b0f9d0" providerId="LiveId" clId="{7FFD90D2-88F4-4E45-A230-68884F41A6AC}" dt="2023-12-28T10:39:51.855" v="5885" actId="14100"/>
      <pc:docMkLst>
        <pc:docMk/>
      </pc:docMkLst>
      <pc:sldChg chg="modSp mod">
        <pc:chgData name="Pushpanjali Gupta" userId="5d7d800b13b0f9d0" providerId="LiveId" clId="{7FFD90D2-88F4-4E45-A230-68884F41A6AC}" dt="2023-12-18T12:26:15.472" v="1227" actId="27636"/>
        <pc:sldMkLst>
          <pc:docMk/>
          <pc:sldMk cId="3940454566" sldId="256"/>
        </pc:sldMkLst>
        <pc:spChg chg="mod">
          <ac:chgData name="Pushpanjali Gupta" userId="5d7d800b13b0f9d0" providerId="LiveId" clId="{7FFD90D2-88F4-4E45-A230-68884F41A6AC}" dt="2023-12-16T12:50:51.581" v="248" actId="14100"/>
          <ac:spMkLst>
            <pc:docMk/>
            <pc:sldMk cId="3940454566" sldId="256"/>
            <ac:spMk id="2" creationId="{D7777B61-7E51-A08B-7C84-1E5EFB60E011}"/>
          </ac:spMkLst>
        </pc:spChg>
        <pc:spChg chg="mod">
          <ac:chgData name="Pushpanjali Gupta" userId="5d7d800b13b0f9d0" providerId="LiveId" clId="{7FFD90D2-88F4-4E45-A230-68884F41A6AC}" dt="2023-12-18T12:26:15.472" v="1227" actId="27636"/>
          <ac:spMkLst>
            <pc:docMk/>
            <pc:sldMk cId="3940454566" sldId="256"/>
            <ac:spMk id="3" creationId="{3E2578EF-1111-F6A1-0C06-42D96BB619A1}"/>
          </ac:spMkLst>
        </pc:spChg>
      </pc:sldChg>
      <pc:sldChg chg="modSp mod">
        <pc:chgData name="Pushpanjali Gupta" userId="5d7d800b13b0f9d0" providerId="LiveId" clId="{7FFD90D2-88F4-4E45-A230-68884F41A6AC}" dt="2023-12-18T12:45:05.303" v="1346" actId="20577"/>
        <pc:sldMkLst>
          <pc:docMk/>
          <pc:sldMk cId="3763482187" sldId="257"/>
        </pc:sldMkLst>
        <pc:spChg chg="mod">
          <ac:chgData name="Pushpanjali Gupta" userId="5d7d800b13b0f9d0" providerId="LiveId" clId="{7FFD90D2-88F4-4E45-A230-68884F41A6AC}" dt="2023-12-18T12:35:31.527" v="1250" actId="14100"/>
          <ac:spMkLst>
            <pc:docMk/>
            <pc:sldMk cId="3763482187" sldId="257"/>
            <ac:spMk id="2" creationId="{5B8F32C8-C4E8-0A27-53BF-82FA2D03D52C}"/>
          </ac:spMkLst>
        </pc:spChg>
        <pc:spChg chg="mod">
          <ac:chgData name="Pushpanjali Gupta" userId="5d7d800b13b0f9d0" providerId="LiveId" clId="{7FFD90D2-88F4-4E45-A230-68884F41A6AC}" dt="2023-12-18T12:45:05.303" v="1346" actId="20577"/>
          <ac:spMkLst>
            <pc:docMk/>
            <pc:sldMk cId="3763482187" sldId="257"/>
            <ac:spMk id="3" creationId="{B7F26B58-641E-B311-1A45-9C6DC4A0202E}"/>
          </ac:spMkLst>
        </pc:spChg>
      </pc:sldChg>
      <pc:sldChg chg="addSp modSp new mod">
        <pc:chgData name="Pushpanjali Gupta" userId="5d7d800b13b0f9d0" providerId="LiveId" clId="{7FFD90D2-88F4-4E45-A230-68884F41A6AC}" dt="2023-12-18T12:32:53.711" v="1239" actId="14100"/>
        <pc:sldMkLst>
          <pc:docMk/>
          <pc:sldMk cId="2826708768" sldId="258"/>
        </pc:sldMkLst>
        <pc:spChg chg="mod">
          <ac:chgData name="Pushpanjali Gupta" userId="5d7d800b13b0f9d0" providerId="LiveId" clId="{7FFD90D2-88F4-4E45-A230-68884F41A6AC}" dt="2023-12-18T12:32:47.610" v="1238" actId="14100"/>
          <ac:spMkLst>
            <pc:docMk/>
            <pc:sldMk cId="2826708768" sldId="258"/>
            <ac:spMk id="2" creationId="{E7959866-6A7A-A366-D88A-0324FD941870}"/>
          </ac:spMkLst>
        </pc:spChg>
        <pc:spChg chg="mod">
          <ac:chgData name="Pushpanjali Gupta" userId="5d7d800b13b0f9d0" providerId="LiveId" clId="{7FFD90D2-88F4-4E45-A230-68884F41A6AC}" dt="2023-12-16T13:04:12.790" v="422" actId="20577"/>
          <ac:spMkLst>
            <pc:docMk/>
            <pc:sldMk cId="2826708768" sldId="258"/>
            <ac:spMk id="3" creationId="{51083BE6-4C8C-FA38-C1C0-3CA1FC0098C2}"/>
          </ac:spMkLst>
        </pc:spChg>
        <pc:graphicFrameChg chg="add mod modGraphic">
          <ac:chgData name="Pushpanjali Gupta" userId="5d7d800b13b0f9d0" providerId="LiveId" clId="{7FFD90D2-88F4-4E45-A230-68884F41A6AC}" dt="2023-12-18T12:32:53.711" v="1239" actId="14100"/>
          <ac:graphicFrameMkLst>
            <pc:docMk/>
            <pc:sldMk cId="2826708768" sldId="258"/>
            <ac:graphicFrameMk id="4" creationId="{5D943017-5FA7-4416-04D6-58E226311915}"/>
          </ac:graphicFrameMkLst>
        </pc:graphicFrameChg>
      </pc:sldChg>
      <pc:sldChg chg="addSp delSp modSp new add del mod">
        <pc:chgData name="Pushpanjali Gupta" userId="5d7d800b13b0f9d0" providerId="LiveId" clId="{7FFD90D2-88F4-4E45-A230-68884F41A6AC}" dt="2023-12-28T07:30:37.115" v="5113" actId="14100"/>
        <pc:sldMkLst>
          <pc:docMk/>
          <pc:sldMk cId="3862465671" sldId="259"/>
        </pc:sldMkLst>
        <pc:spChg chg="mod">
          <ac:chgData name="Pushpanjali Gupta" userId="5d7d800b13b0f9d0" providerId="LiveId" clId="{7FFD90D2-88F4-4E45-A230-68884F41A6AC}" dt="2023-12-25T13:29:27.819" v="2016" actId="14100"/>
          <ac:spMkLst>
            <pc:docMk/>
            <pc:sldMk cId="3862465671" sldId="259"/>
            <ac:spMk id="2" creationId="{672F9322-49F6-96C6-3E14-60F6565D50FB}"/>
          </ac:spMkLst>
        </pc:spChg>
        <pc:spChg chg="del mod">
          <ac:chgData name="Pushpanjali Gupta" userId="5d7d800b13b0f9d0" providerId="LiveId" clId="{7FFD90D2-88F4-4E45-A230-68884F41A6AC}" dt="2023-12-16T12:46:59.493" v="220"/>
          <ac:spMkLst>
            <pc:docMk/>
            <pc:sldMk cId="3862465671" sldId="259"/>
            <ac:spMk id="3" creationId="{3038DC26-7CCC-4314-1295-FB54904F75AD}"/>
          </ac:spMkLst>
        </pc:spChg>
        <pc:spChg chg="add del mod">
          <ac:chgData name="Pushpanjali Gupta" userId="5d7d800b13b0f9d0" providerId="LiveId" clId="{7FFD90D2-88F4-4E45-A230-68884F41A6AC}" dt="2023-12-25T07:16:53.673" v="1374" actId="22"/>
          <ac:spMkLst>
            <pc:docMk/>
            <pc:sldMk cId="3862465671" sldId="259"/>
            <ac:spMk id="6" creationId="{F2A3A05D-505E-D3CD-90E2-076445D1BA26}"/>
          </ac:spMkLst>
        </pc:spChg>
        <pc:spChg chg="add del mod">
          <ac:chgData name="Pushpanjali Gupta" userId="5d7d800b13b0f9d0" providerId="LiveId" clId="{7FFD90D2-88F4-4E45-A230-68884F41A6AC}" dt="2023-12-16T18:40:45.196" v="571"/>
          <ac:spMkLst>
            <pc:docMk/>
            <pc:sldMk cId="3862465671" sldId="259"/>
            <ac:spMk id="7" creationId="{5D221536-6312-262B-F489-BAD83EA7CEE1}"/>
          </ac:spMkLst>
        </pc:spChg>
        <pc:spChg chg="add del mod">
          <ac:chgData name="Pushpanjali Gupta" userId="5d7d800b13b0f9d0" providerId="LiveId" clId="{7FFD90D2-88F4-4E45-A230-68884F41A6AC}" dt="2023-12-25T12:05:30.263" v="1416" actId="22"/>
          <ac:spMkLst>
            <pc:docMk/>
            <pc:sldMk cId="3862465671" sldId="259"/>
            <ac:spMk id="10" creationId="{B2A8F2DD-CBFA-7CE0-606B-5E6737806BCD}"/>
          </ac:spMkLst>
        </pc:spChg>
        <pc:spChg chg="add del mod">
          <ac:chgData name="Pushpanjali Gupta" userId="5d7d800b13b0f9d0" providerId="LiveId" clId="{7FFD90D2-88F4-4E45-A230-68884F41A6AC}" dt="2023-12-18T13:10:00.479" v="1361" actId="22"/>
          <ac:spMkLst>
            <pc:docMk/>
            <pc:sldMk cId="3862465671" sldId="259"/>
            <ac:spMk id="11" creationId="{E079D5DC-E64D-6610-1701-FF53B09832E9}"/>
          </ac:spMkLst>
        </pc:spChg>
        <pc:spChg chg="add del mod">
          <ac:chgData name="Pushpanjali Gupta" userId="5d7d800b13b0f9d0" providerId="LiveId" clId="{7FFD90D2-88F4-4E45-A230-68884F41A6AC}" dt="2023-12-25T12:44:16.684" v="1704"/>
          <ac:spMkLst>
            <pc:docMk/>
            <pc:sldMk cId="3862465671" sldId="259"/>
            <ac:spMk id="15" creationId="{BFF60E77-5BD5-0549-267E-725F6D0C5049}"/>
          </ac:spMkLst>
        </pc:spChg>
        <pc:spChg chg="add del mod">
          <ac:chgData name="Pushpanjali Gupta" userId="5d7d800b13b0f9d0" providerId="LiveId" clId="{7FFD90D2-88F4-4E45-A230-68884F41A6AC}" dt="2023-12-27T06:15:10.346" v="2484" actId="22"/>
          <ac:spMkLst>
            <pc:docMk/>
            <pc:sldMk cId="3862465671" sldId="259"/>
            <ac:spMk id="19" creationId="{5E91D253-BDFB-FF25-6ED1-A12AE4963D48}"/>
          </ac:spMkLst>
        </pc:spChg>
        <pc:spChg chg="add del mod">
          <ac:chgData name="Pushpanjali Gupta" userId="5d7d800b13b0f9d0" providerId="LiveId" clId="{7FFD90D2-88F4-4E45-A230-68884F41A6AC}" dt="2023-12-27T14:54:58.914" v="3209"/>
          <ac:spMkLst>
            <pc:docMk/>
            <pc:sldMk cId="3862465671" sldId="259"/>
            <ac:spMk id="23" creationId="{0ECCC786-BD59-580A-5A97-5EDA3B55B851}"/>
          </ac:spMkLst>
        </pc:spChg>
        <pc:spChg chg="add del mod">
          <ac:chgData name="Pushpanjali Gupta" userId="5d7d800b13b0f9d0" providerId="LiveId" clId="{7FFD90D2-88F4-4E45-A230-68884F41A6AC}" dt="2023-12-28T07:28:26.536" v="5099" actId="22"/>
          <ac:spMkLst>
            <pc:docMk/>
            <pc:sldMk cId="3862465671" sldId="259"/>
            <ac:spMk id="27" creationId="{E14787BB-BD7E-D85B-A5C1-3FB7ED67D6C9}"/>
          </ac:spMkLst>
        </pc:spChg>
        <pc:picChg chg="add del mod ord">
          <ac:chgData name="Pushpanjali Gupta" userId="5d7d800b13b0f9d0" providerId="LiveId" clId="{7FFD90D2-88F4-4E45-A230-68884F41A6AC}" dt="2023-12-18T14:02:14.843" v="1369" actId="478"/>
          <ac:picMkLst>
            <pc:docMk/>
            <pc:sldMk cId="3862465671" sldId="259"/>
            <ac:picMk id="4" creationId="{312F1459-E5AA-9C7C-64F4-E3DC4250A2E5}"/>
          </ac:picMkLst>
        </pc:picChg>
        <pc:picChg chg="add del mod">
          <ac:chgData name="Pushpanjali Gupta" userId="5d7d800b13b0f9d0" providerId="LiveId" clId="{7FFD90D2-88F4-4E45-A230-68884F41A6AC}" dt="2023-12-16T18:40:39.468" v="570" actId="478"/>
          <ac:picMkLst>
            <pc:docMk/>
            <pc:sldMk cId="3862465671" sldId="259"/>
            <ac:picMk id="5" creationId="{5F7AF092-0AEA-4D65-9C3D-9B7ACB7FD27D}"/>
          </ac:picMkLst>
        </pc:picChg>
        <pc:picChg chg="add del mod ord">
          <ac:chgData name="Pushpanjali Gupta" userId="5d7d800b13b0f9d0" providerId="LiveId" clId="{7FFD90D2-88F4-4E45-A230-68884F41A6AC}" dt="2023-12-25T07:52:22.548" v="1394" actId="478"/>
          <ac:picMkLst>
            <pc:docMk/>
            <pc:sldMk cId="3862465671" sldId="259"/>
            <ac:picMk id="8" creationId="{5B85864A-17E3-55DD-7E0B-FFE8FFD815DD}"/>
          </ac:picMkLst>
        </pc:picChg>
        <pc:picChg chg="add del mod">
          <ac:chgData name="Pushpanjali Gupta" userId="5d7d800b13b0f9d0" providerId="LiveId" clId="{7FFD90D2-88F4-4E45-A230-68884F41A6AC}" dt="2023-12-16T19:03:09.078" v="793" actId="478"/>
          <ac:picMkLst>
            <pc:docMk/>
            <pc:sldMk cId="3862465671" sldId="259"/>
            <ac:picMk id="9" creationId="{BE809198-9F21-0095-6D64-9E20B0374691}"/>
          </ac:picMkLst>
        </pc:picChg>
        <pc:picChg chg="add del mod ord">
          <ac:chgData name="Pushpanjali Gupta" userId="5d7d800b13b0f9d0" providerId="LiveId" clId="{7FFD90D2-88F4-4E45-A230-68884F41A6AC}" dt="2023-12-25T12:43:03.480" v="1703" actId="478"/>
          <ac:picMkLst>
            <pc:docMk/>
            <pc:sldMk cId="3862465671" sldId="259"/>
            <ac:picMk id="13" creationId="{62EE28F0-29DD-1746-67BE-EDF353B5F4D8}"/>
          </ac:picMkLst>
        </pc:picChg>
        <pc:picChg chg="add del mod">
          <ac:chgData name="Pushpanjali Gupta" userId="5d7d800b13b0f9d0" providerId="LiveId" clId="{7FFD90D2-88F4-4E45-A230-68884F41A6AC}" dt="2023-12-27T06:14:37.102" v="2483" actId="478"/>
          <ac:picMkLst>
            <pc:docMk/>
            <pc:sldMk cId="3862465671" sldId="259"/>
            <ac:picMk id="17" creationId="{46BD8E30-E172-D822-5DBE-9883E56E3AA8}"/>
          </ac:picMkLst>
        </pc:picChg>
        <pc:picChg chg="add del mod ord">
          <ac:chgData name="Pushpanjali Gupta" userId="5d7d800b13b0f9d0" providerId="LiveId" clId="{7FFD90D2-88F4-4E45-A230-68884F41A6AC}" dt="2023-12-27T14:54:57.723" v="3208" actId="478"/>
          <ac:picMkLst>
            <pc:docMk/>
            <pc:sldMk cId="3862465671" sldId="259"/>
            <ac:picMk id="21" creationId="{E6A6D958-CF77-3042-01A6-83602144C83B}"/>
          </ac:picMkLst>
        </pc:picChg>
        <pc:picChg chg="add del mod">
          <ac:chgData name="Pushpanjali Gupta" userId="5d7d800b13b0f9d0" providerId="LiveId" clId="{7FFD90D2-88F4-4E45-A230-68884F41A6AC}" dt="2023-12-28T07:27:40.173" v="5098" actId="478"/>
          <ac:picMkLst>
            <pc:docMk/>
            <pc:sldMk cId="3862465671" sldId="259"/>
            <ac:picMk id="25" creationId="{B3611E06-7FB7-AD8B-2C33-E3442D7B28E7}"/>
          </ac:picMkLst>
        </pc:picChg>
        <pc:picChg chg="add mod ord">
          <ac:chgData name="Pushpanjali Gupta" userId="5d7d800b13b0f9d0" providerId="LiveId" clId="{7FFD90D2-88F4-4E45-A230-68884F41A6AC}" dt="2023-12-28T07:30:37.115" v="5113" actId="14100"/>
          <ac:picMkLst>
            <pc:docMk/>
            <pc:sldMk cId="3862465671" sldId="259"/>
            <ac:picMk id="29" creationId="{754E46F9-7ED1-174A-F907-911FE22C2739}"/>
          </ac:picMkLst>
        </pc:picChg>
      </pc:sldChg>
      <pc:sldChg chg="new del">
        <pc:chgData name="Pushpanjali Gupta" userId="5d7d800b13b0f9d0" providerId="LiveId" clId="{7FFD90D2-88F4-4E45-A230-68884F41A6AC}" dt="2023-12-16T13:05:51.869" v="436" actId="47"/>
        <pc:sldMkLst>
          <pc:docMk/>
          <pc:sldMk cId="61266426" sldId="260"/>
        </pc:sldMkLst>
      </pc:sldChg>
      <pc:sldChg chg="modSp new del mod">
        <pc:chgData name="Pushpanjali Gupta" userId="5d7d800b13b0f9d0" providerId="LiveId" clId="{7FFD90D2-88F4-4E45-A230-68884F41A6AC}" dt="2023-12-27T21:08:16.333" v="5073" actId="47"/>
        <pc:sldMkLst>
          <pc:docMk/>
          <pc:sldMk cId="3050850142" sldId="260"/>
        </pc:sldMkLst>
        <pc:spChg chg="mod">
          <ac:chgData name="Pushpanjali Gupta" userId="5d7d800b13b0f9d0" providerId="LiveId" clId="{7FFD90D2-88F4-4E45-A230-68884F41A6AC}" dt="2023-12-18T12:43:52.822" v="1326" actId="14100"/>
          <ac:spMkLst>
            <pc:docMk/>
            <pc:sldMk cId="3050850142" sldId="260"/>
            <ac:spMk id="2" creationId="{49766240-8E10-F8C3-DFE8-21DACC4F2BFF}"/>
          </ac:spMkLst>
        </pc:spChg>
        <pc:spChg chg="mod">
          <ac:chgData name="Pushpanjali Gupta" userId="5d7d800b13b0f9d0" providerId="LiveId" clId="{7FFD90D2-88F4-4E45-A230-68884F41A6AC}" dt="2023-12-27T21:07:50.860" v="5070" actId="5793"/>
          <ac:spMkLst>
            <pc:docMk/>
            <pc:sldMk cId="3050850142" sldId="260"/>
            <ac:spMk id="3" creationId="{B1BE211F-930D-DCAC-F6CC-B3E144EDF5C5}"/>
          </ac:spMkLst>
        </pc:spChg>
      </pc:sldChg>
      <pc:sldChg chg="addSp modSp new del mod">
        <pc:chgData name="Pushpanjali Gupta" userId="5d7d800b13b0f9d0" providerId="LiveId" clId="{7FFD90D2-88F4-4E45-A230-68884F41A6AC}" dt="2023-12-16T13:03:25.738" v="413" actId="47"/>
        <pc:sldMkLst>
          <pc:docMk/>
          <pc:sldMk cId="494572012" sldId="261"/>
        </pc:sldMkLst>
        <pc:spChg chg="mod">
          <ac:chgData name="Pushpanjali Gupta" userId="5d7d800b13b0f9d0" providerId="LiveId" clId="{7FFD90D2-88F4-4E45-A230-68884F41A6AC}" dt="2023-12-16T13:02:29.114" v="408" actId="14100"/>
          <ac:spMkLst>
            <pc:docMk/>
            <pc:sldMk cId="494572012" sldId="261"/>
            <ac:spMk id="2" creationId="{91AC0DFF-D6A2-19BF-4D4C-01594416B7A1}"/>
          </ac:spMkLst>
        </pc:spChg>
        <pc:spChg chg="mod">
          <ac:chgData name="Pushpanjali Gupta" userId="5d7d800b13b0f9d0" providerId="LiveId" clId="{7FFD90D2-88F4-4E45-A230-68884F41A6AC}" dt="2023-12-16T13:02:38.120" v="410" actId="14100"/>
          <ac:spMkLst>
            <pc:docMk/>
            <pc:sldMk cId="494572012" sldId="261"/>
            <ac:spMk id="3" creationId="{F643A776-5229-C5E7-8531-83B6A08EA5CB}"/>
          </ac:spMkLst>
        </pc:spChg>
        <pc:graphicFrameChg chg="add mod modGraphic">
          <ac:chgData name="Pushpanjali Gupta" userId="5d7d800b13b0f9d0" providerId="LiveId" clId="{7FFD90D2-88F4-4E45-A230-68884F41A6AC}" dt="2023-12-16T13:03:22.948" v="412" actId="478"/>
          <ac:graphicFrameMkLst>
            <pc:docMk/>
            <pc:sldMk cId="494572012" sldId="261"/>
            <ac:graphicFrameMk id="4" creationId="{6FB3919D-81BC-D25F-DCE8-67B4713D26B6}"/>
          </ac:graphicFrameMkLst>
        </pc:graphicFrameChg>
      </pc:sldChg>
      <pc:sldChg chg="modSp new mod">
        <pc:chgData name="Pushpanjali Gupta" userId="5d7d800b13b0f9d0" providerId="LiveId" clId="{7FFD90D2-88F4-4E45-A230-68884F41A6AC}" dt="2023-12-28T10:22:28.999" v="5770" actId="14100"/>
        <pc:sldMkLst>
          <pc:docMk/>
          <pc:sldMk cId="1579055999" sldId="261"/>
        </pc:sldMkLst>
        <pc:spChg chg="mod">
          <ac:chgData name="Pushpanjali Gupta" userId="5d7d800b13b0f9d0" providerId="LiveId" clId="{7FFD90D2-88F4-4E45-A230-68884F41A6AC}" dt="2023-12-18T12:46:42.070" v="1358" actId="14100"/>
          <ac:spMkLst>
            <pc:docMk/>
            <pc:sldMk cId="1579055999" sldId="261"/>
            <ac:spMk id="2" creationId="{E772C1A5-76C1-D1E8-A865-C95238C3B229}"/>
          </ac:spMkLst>
        </pc:spChg>
        <pc:spChg chg="mod">
          <ac:chgData name="Pushpanjali Gupta" userId="5d7d800b13b0f9d0" providerId="LiveId" clId="{7FFD90D2-88F4-4E45-A230-68884F41A6AC}" dt="2023-12-28T10:22:28.999" v="5770" actId="14100"/>
          <ac:spMkLst>
            <pc:docMk/>
            <pc:sldMk cId="1579055999" sldId="261"/>
            <ac:spMk id="3" creationId="{1C9D08CE-0C18-D9D9-6566-AA098AFCE25A}"/>
          </ac:spMkLst>
        </pc:spChg>
      </pc:sldChg>
      <pc:sldChg chg="modSp new del mod">
        <pc:chgData name="Pushpanjali Gupta" userId="5d7d800b13b0f9d0" providerId="LiveId" clId="{7FFD90D2-88F4-4E45-A230-68884F41A6AC}" dt="2023-12-16T13:09:29.692" v="463" actId="47"/>
        <pc:sldMkLst>
          <pc:docMk/>
          <pc:sldMk cId="2870051771" sldId="261"/>
        </pc:sldMkLst>
        <pc:spChg chg="mod">
          <ac:chgData name="Pushpanjali Gupta" userId="5d7d800b13b0f9d0" providerId="LiveId" clId="{7FFD90D2-88F4-4E45-A230-68884F41A6AC}" dt="2023-12-16T13:09:22.828" v="462" actId="14100"/>
          <ac:spMkLst>
            <pc:docMk/>
            <pc:sldMk cId="2870051771" sldId="261"/>
            <ac:spMk id="2" creationId="{87C309A4-556F-4AA3-199F-F5E9CA3BFB32}"/>
          </ac:spMkLst>
        </pc:spChg>
      </pc:sldChg>
      <pc:sldChg chg="modSp new del mod">
        <pc:chgData name="Pushpanjali Gupta" userId="5d7d800b13b0f9d0" providerId="LiveId" clId="{7FFD90D2-88F4-4E45-A230-68884F41A6AC}" dt="2023-12-16T19:04:54.034" v="854" actId="47"/>
        <pc:sldMkLst>
          <pc:docMk/>
          <pc:sldMk cId="201471648" sldId="262"/>
        </pc:sldMkLst>
        <pc:spChg chg="mod">
          <ac:chgData name="Pushpanjali Gupta" userId="5d7d800b13b0f9d0" providerId="LiveId" clId="{7FFD90D2-88F4-4E45-A230-68884F41A6AC}" dt="2023-12-16T19:03:32.590" v="823" actId="20577"/>
          <ac:spMkLst>
            <pc:docMk/>
            <pc:sldMk cId="201471648" sldId="262"/>
            <ac:spMk id="3" creationId="{2AD30806-9F04-3F64-464F-B59B6B07AF6A}"/>
          </ac:spMkLst>
        </pc:spChg>
      </pc:sldChg>
      <pc:sldChg chg="new del">
        <pc:chgData name="Pushpanjali Gupta" userId="5d7d800b13b0f9d0" providerId="LiveId" clId="{7FFD90D2-88F4-4E45-A230-68884F41A6AC}" dt="2023-12-16T19:04:52.104" v="853" actId="47"/>
        <pc:sldMkLst>
          <pc:docMk/>
          <pc:sldMk cId="2184505431" sldId="263"/>
        </pc:sldMkLst>
      </pc:sldChg>
      <pc:sldChg chg="modSp new mod">
        <pc:chgData name="Pushpanjali Gupta" userId="5d7d800b13b0f9d0" providerId="LiveId" clId="{7FFD90D2-88F4-4E45-A230-68884F41A6AC}" dt="2023-12-16T19:04:48.892" v="852" actId="14100"/>
        <pc:sldMkLst>
          <pc:docMk/>
          <pc:sldMk cId="3450163316" sldId="264"/>
        </pc:sldMkLst>
        <pc:spChg chg="mod">
          <ac:chgData name="Pushpanjali Gupta" userId="5d7d800b13b0f9d0" providerId="LiveId" clId="{7FFD90D2-88F4-4E45-A230-68884F41A6AC}" dt="2023-12-16T19:04:48.892" v="852" actId="14100"/>
          <ac:spMkLst>
            <pc:docMk/>
            <pc:sldMk cId="3450163316" sldId="264"/>
            <ac:spMk id="2" creationId="{97F491AD-3DAC-BDFC-99A2-5ED8961A1A07}"/>
          </ac:spMkLst>
        </pc:spChg>
      </pc:sldChg>
      <pc:sldChg chg="addSp delSp modSp new mod">
        <pc:chgData name="Pushpanjali Gupta" userId="5d7d800b13b0f9d0" providerId="LiveId" clId="{7FFD90D2-88F4-4E45-A230-68884F41A6AC}" dt="2023-12-28T07:30:15.586" v="5111" actId="14100"/>
        <pc:sldMkLst>
          <pc:docMk/>
          <pc:sldMk cId="3076635873" sldId="265"/>
        </pc:sldMkLst>
        <pc:spChg chg="mod">
          <ac:chgData name="Pushpanjali Gupta" userId="5d7d800b13b0f9d0" providerId="LiveId" clId="{7FFD90D2-88F4-4E45-A230-68884F41A6AC}" dt="2023-12-25T13:29:57.204" v="2018" actId="14100"/>
          <ac:spMkLst>
            <pc:docMk/>
            <pc:sldMk cId="3076635873" sldId="265"/>
            <ac:spMk id="2" creationId="{94F9341F-03DC-2762-BB0E-1D765ADF4328}"/>
          </ac:spMkLst>
        </pc:spChg>
        <pc:spChg chg="del mod">
          <ac:chgData name="Pushpanjali Gupta" userId="5d7d800b13b0f9d0" providerId="LiveId" clId="{7FFD90D2-88F4-4E45-A230-68884F41A6AC}" dt="2023-12-25T07:19:13.676" v="1386" actId="22"/>
          <ac:spMkLst>
            <pc:docMk/>
            <pc:sldMk cId="3076635873" sldId="265"/>
            <ac:spMk id="3" creationId="{2D1FDF74-5A93-735C-A228-6238E2E7ECD4}"/>
          </ac:spMkLst>
        </pc:spChg>
        <pc:spChg chg="add del mod">
          <ac:chgData name="Pushpanjali Gupta" userId="5d7d800b13b0f9d0" providerId="LiveId" clId="{7FFD90D2-88F4-4E45-A230-68884F41A6AC}" dt="2023-12-25T12:06:49.417" v="1424" actId="22"/>
          <ac:spMkLst>
            <pc:docMk/>
            <pc:sldMk cId="3076635873" sldId="265"/>
            <ac:spMk id="7" creationId="{D9FD139D-3E48-6A8C-3FA9-06230DB47983}"/>
          </ac:spMkLst>
        </pc:spChg>
        <pc:spChg chg="add del mod">
          <ac:chgData name="Pushpanjali Gupta" userId="5d7d800b13b0f9d0" providerId="LiveId" clId="{7FFD90D2-88F4-4E45-A230-68884F41A6AC}" dt="2023-12-25T13:18:12.941" v="1712" actId="22"/>
          <ac:spMkLst>
            <pc:docMk/>
            <pc:sldMk cId="3076635873" sldId="265"/>
            <ac:spMk id="11" creationId="{98AD82ED-5A14-B0B1-BB73-0DBE28E7E0C5}"/>
          </ac:spMkLst>
        </pc:spChg>
        <pc:spChg chg="add del mod">
          <ac:chgData name="Pushpanjali Gupta" userId="5d7d800b13b0f9d0" providerId="LiveId" clId="{7FFD90D2-88F4-4E45-A230-68884F41A6AC}" dt="2023-12-25T13:28:19.341" v="2007"/>
          <ac:spMkLst>
            <pc:docMk/>
            <pc:sldMk cId="3076635873" sldId="265"/>
            <ac:spMk id="15" creationId="{9F998CFA-F9B7-BE4A-5EB1-3DAFC760EC46}"/>
          </ac:spMkLst>
        </pc:spChg>
        <pc:spChg chg="add del mod">
          <ac:chgData name="Pushpanjali Gupta" userId="5d7d800b13b0f9d0" providerId="LiveId" clId="{7FFD90D2-88F4-4E45-A230-68884F41A6AC}" dt="2023-12-27T06:19:54.539" v="2583" actId="22"/>
          <ac:spMkLst>
            <pc:docMk/>
            <pc:sldMk cId="3076635873" sldId="265"/>
            <ac:spMk id="19" creationId="{D93960F6-8D6F-AFDE-75EA-CF3F14036675}"/>
          </ac:spMkLst>
        </pc:spChg>
        <pc:spChg chg="add del mod">
          <ac:chgData name="Pushpanjali Gupta" userId="5d7d800b13b0f9d0" providerId="LiveId" clId="{7FFD90D2-88F4-4E45-A230-68884F41A6AC}" dt="2023-12-27T15:30:48.731" v="3875" actId="22"/>
          <ac:spMkLst>
            <pc:docMk/>
            <pc:sldMk cId="3076635873" sldId="265"/>
            <ac:spMk id="23" creationId="{CE687C3D-7CFA-7F01-85DA-6B919D355340}"/>
          </ac:spMkLst>
        </pc:spChg>
        <pc:spChg chg="add del mod">
          <ac:chgData name="Pushpanjali Gupta" userId="5d7d800b13b0f9d0" providerId="LiveId" clId="{7FFD90D2-88F4-4E45-A230-68884F41A6AC}" dt="2023-12-27T16:37:05.628" v="3877" actId="22"/>
          <ac:spMkLst>
            <pc:docMk/>
            <pc:sldMk cId="3076635873" sldId="265"/>
            <ac:spMk id="27" creationId="{9751FD49-8ABE-9741-C001-6CB13AF27D35}"/>
          </ac:spMkLst>
        </pc:spChg>
        <pc:picChg chg="add del mod ord">
          <ac:chgData name="Pushpanjali Gupta" userId="5d7d800b13b0f9d0" providerId="LiveId" clId="{7FFD90D2-88F4-4E45-A230-68884F41A6AC}" dt="2023-12-25T12:02:25.219" v="1395" actId="478"/>
          <ac:picMkLst>
            <pc:docMk/>
            <pc:sldMk cId="3076635873" sldId="265"/>
            <ac:picMk id="5" creationId="{611C19CB-3BED-8AFC-51C0-88B54841F5A7}"/>
          </ac:picMkLst>
        </pc:picChg>
        <pc:picChg chg="add del mod ord">
          <ac:chgData name="Pushpanjali Gupta" userId="5d7d800b13b0f9d0" providerId="LiveId" clId="{7FFD90D2-88F4-4E45-A230-68884F41A6AC}" dt="2023-12-25T12:44:56.757" v="1711" actId="478"/>
          <ac:picMkLst>
            <pc:docMk/>
            <pc:sldMk cId="3076635873" sldId="265"/>
            <ac:picMk id="9" creationId="{D4D5B857-EBFB-6B2F-C732-EB5750F33AF6}"/>
          </ac:picMkLst>
        </pc:picChg>
        <pc:picChg chg="add del mod ord">
          <ac:chgData name="Pushpanjali Gupta" userId="5d7d800b13b0f9d0" providerId="LiveId" clId="{7FFD90D2-88F4-4E45-A230-68884F41A6AC}" dt="2023-12-25T13:28:18.204" v="2006" actId="478"/>
          <ac:picMkLst>
            <pc:docMk/>
            <pc:sldMk cId="3076635873" sldId="265"/>
            <ac:picMk id="13" creationId="{FDECDDC0-F2D0-8949-9CD5-7BA3899D0ED4}"/>
          </ac:picMkLst>
        </pc:picChg>
        <pc:picChg chg="add del mod">
          <ac:chgData name="Pushpanjali Gupta" userId="5d7d800b13b0f9d0" providerId="LiveId" clId="{7FFD90D2-88F4-4E45-A230-68884F41A6AC}" dt="2023-12-27T06:17:50.427" v="2582" actId="478"/>
          <ac:picMkLst>
            <pc:docMk/>
            <pc:sldMk cId="3076635873" sldId="265"/>
            <ac:picMk id="17" creationId="{BE43A930-7456-630F-F70E-2D78F48517A1}"/>
          </ac:picMkLst>
        </pc:picChg>
        <pc:picChg chg="add del mod ord">
          <ac:chgData name="Pushpanjali Gupta" userId="5d7d800b13b0f9d0" providerId="LiveId" clId="{7FFD90D2-88F4-4E45-A230-68884F41A6AC}" dt="2023-12-27T15:30:47.202" v="3874" actId="478"/>
          <ac:picMkLst>
            <pc:docMk/>
            <pc:sldMk cId="3076635873" sldId="265"/>
            <ac:picMk id="21" creationId="{45BB6592-061B-3205-7F7D-13970835586A}"/>
          </ac:picMkLst>
        </pc:picChg>
        <pc:picChg chg="add del mod ord">
          <ac:chgData name="Pushpanjali Gupta" userId="5d7d800b13b0f9d0" providerId="LiveId" clId="{7FFD90D2-88F4-4E45-A230-68884F41A6AC}" dt="2023-12-27T15:31:00.728" v="3876" actId="478"/>
          <ac:picMkLst>
            <pc:docMk/>
            <pc:sldMk cId="3076635873" sldId="265"/>
            <ac:picMk id="25" creationId="{A329846B-CBEE-D9EB-1A25-1673A638809F}"/>
          </ac:picMkLst>
        </pc:picChg>
        <pc:picChg chg="add mod ord">
          <ac:chgData name="Pushpanjali Gupta" userId="5d7d800b13b0f9d0" providerId="LiveId" clId="{7FFD90D2-88F4-4E45-A230-68884F41A6AC}" dt="2023-12-28T07:30:15.586" v="5111" actId="14100"/>
          <ac:picMkLst>
            <pc:docMk/>
            <pc:sldMk cId="3076635873" sldId="265"/>
            <ac:picMk id="29" creationId="{91EAF585-1479-45D3-92C9-499A57C61CBA}"/>
          </ac:picMkLst>
        </pc:picChg>
      </pc:sldChg>
      <pc:sldChg chg="addSp delSp modSp new add del mod">
        <pc:chgData name="Pushpanjali Gupta" userId="5d7d800b13b0f9d0" providerId="LiveId" clId="{7FFD90D2-88F4-4E45-A230-68884F41A6AC}" dt="2023-12-28T08:12:17.575" v="5122" actId="14100"/>
        <pc:sldMkLst>
          <pc:docMk/>
          <pc:sldMk cId="1377289468" sldId="266"/>
        </pc:sldMkLst>
        <pc:spChg chg="mod">
          <ac:chgData name="Pushpanjali Gupta" userId="5d7d800b13b0f9d0" providerId="LiveId" clId="{7FFD90D2-88F4-4E45-A230-68884F41A6AC}" dt="2023-12-27T19:37:40.882" v="4440" actId="14100"/>
          <ac:spMkLst>
            <pc:docMk/>
            <pc:sldMk cId="1377289468" sldId="266"/>
            <ac:spMk id="2" creationId="{75095EB9-831B-1D8D-6ABD-464A9645398F}"/>
          </ac:spMkLst>
        </pc:spChg>
        <pc:spChg chg="del mod">
          <ac:chgData name="Pushpanjali Gupta" userId="5d7d800b13b0f9d0" providerId="LiveId" clId="{7FFD90D2-88F4-4E45-A230-68884F41A6AC}" dt="2023-12-25T12:07:45.074" v="1429" actId="22"/>
          <ac:spMkLst>
            <pc:docMk/>
            <pc:sldMk cId="1377289468" sldId="266"/>
            <ac:spMk id="3" creationId="{73F96116-D272-4F3B-60E3-55644C635424}"/>
          </ac:spMkLst>
        </pc:spChg>
        <pc:spChg chg="add del mod">
          <ac:chgData name="Pushpanjali Gupta" userId="5d7d800b13b0f9d0" providerId="LiveId" clId="{7FFD90D2-88F4-4E45-A230-68884F41A6AC}" dt="2023-12-25T13:45:05.534" v="2455"/>
          <ac:spMkLst>
            <pc:docMk/>
            <pc:sldMk cId="1377289468" sldId="266"/>
            <ac:spMk id="7" creationId="{62E2F059-59C4-8BA9-9EBA-34DB1A2FE894}"/>
          </ac:spMkLst>
        </pc:spChg>
        <pc:spChg chg="add del mod">
          <ac:chgData name="Pushpanjali Gupta" userId="5d7d800b13b0f9d0" providerId="LiveId" clId="{7FFD90D2-88F4-4E45-A230-68884F41A6AC}" dt="2023-12-27T07:26:39.567" v="2595" actId="22"/>
          <ac:spMkLst>
            <pc:docMk/>
            <pc:sldMk cId="1377289468" sldId="266"/>
            <ac:spMk id="11" creationId="{DB10C24A-9DA2-8D15-3756-5E17ACCCC7CF}"/>
          </ac:spMkLst>
        </pc:spChg>
        <pc:spChg chg="add del mod">
          <ac:chgData name="Pushpanjali Gupta" userId="5d7d800b13b0f9d0" providerId="LiveId" clId="{7FFD90D2-88F4-4E45-A230-68884F41A6AC}" dt="2023-12-27T10:29:16.373" v="2959" actId="22"/>
          <ac:spMkLst>
            <pc:docMk/>
            <pc:sldMk cId="1377289468" sldId="266"/>
            <ac:spMk id="15" creationId="{88A72DB5-1E58-8B14-B9DC-81E4A20018A2}"/>
          </ac:spMkLst>
        </pc:spChg>
        <pc:spChg chg="add del mod">
          <ac:chgData name="Pushpanjali Gupta" userId="5d7d800b13b0f9d0" providerId="LiveId" clId="{7FFD90D2-88F4-4E45-A230-68884F41A6AC}" dt="2023-12-27T11:00:56.662" v="3161" actId="22"/>
          <ac:spMkLst>
            <pc:docMk/>
            <pc:sldMk cId="1377289468" sldId="266"/>
            <ac:spMk id="19" creationId="{F937B365-E1D5-A549-44B6-56BE80DAF3D7}"/>
          </ac:spMkLst>
        </pc:spChg>
        <pc:spChg chg="add del mod">
          <ac:chgData name="Pushpanjali Gupta" userId="5d7d800b13b0f9d0" providerId="LiveId" clId="{7FFD90D2-88F4-4E45-A230-68884F41A6AC}" dt="2023-12-27T19:22:46.173" v="4432" actId="22"/>
          <ac:spMkLst>
            <pc:docMk/>
            <pc:sldMk cId="1377289468" sldId="266"/>
            <ac:spMk id="23" creationId="{D034ACF0-2E72-DBC1-19DD-4BCEFF55849B}"/>
          </ac:spMkLst>
        </pc:spChg>
        <pc:spChg chg="add del mod">
          <ac:chgData name="Pushpanjali Gupta" userId="5d7d800b13b0f9d0" providerId="LiveId" clId="{7FFD90D2-88F4-4E45-A230-68884F41A6AC}" dt="2023-12-28T08:11:28.135" v="5115" actId="22"/>
          <ac:spMkLst>
            <pc:docMk/>
            <pc:sldMk cId="1377289468" sldId="266"/>
            <ac:spMk id="29" creationId="{97A7361C-7788-2457-DD17-BED43CE09BA7}"/>
          </ac:spMkLst>
        </pc:spChg>
        <pc:picChg chg="add del mod ord">
          <ac:chgData name="Pushpanjali Gupta" userId="5d7d800b13b0f9d0" providerId="LiveId" clId="{7FFD90D2-88F4-4E45-A230-68884F41A6AC}" dt="2023-12-25T13:44:15.486" v="2454" actId="478"/>
          <ac:picMkLst>
            <pc:docMk/>
            <pc:sldMk cId="1377289468" sldId="266"/>
            <ac:picMk id="5" creationId="{51A2DC1D-6F37-167F-CDEE-958EDC55E306}"/>
          </ac:picMkLst>
        </pc:picChg>
        <pc:picChg chg="add del mod">
          <ac:chgData name="Pushpanjali Gupta" userId="5d7d800b13b0f9d0" providerId="LiveId" clId="{7FFD90D2-88F4-4E45-A230-68884F41A6AC}" dt="2023-12-25T13:57:00.221" v="2482" actId="478"/>
          <ac:picMkLst>
            <pc:docMk/>
            <pc:sldMk cId="1377289468" sldId="266"/>
            <ac:picMk id="9" creationId="{B9269250-35FD-515C-2970-A5DC9C123BFA}"/>
          </ac:picMkLst>
        </pc:picChg>
        <pc:picChg chg="add del mod ord">
          <ac:chgData name="Pushpanjali Gupta" userId="5d7d800b13b0f9d0" providerId="LiveId" clId="{7FFD90D2-88F4-4E45-A230-68884F41A6AC}" dt="2023-12-27T10:28:46.308" v="2958" actId="478"/>
          <ac:picMkLst>
            <pc:docMk/>
            <pc:sldMk cId="1377289468" sldId="266"/>
            <ac:picMk id="13" creationId="{E3603CA7-6FB1-C9FD-0169-705708920606}"/>
          </ac:picMkLst>
        </pc:picChg>
        <pc:picChg chg="add del mod ord">
          <ac:chgData name="Pushpanjali Gupta" userId="5d7d800b13b0f9d0" providerId="LiveId" clId="{7FFD90D2-88F4-4E45-A230-68884F41A6AC}" dt="2023-12-27T11:00:41.861" v="3160" actId="478"/>
          <ac:picMkLst>
            <pc:docMk/>
            <pc:sldMk cId="1377289468" sldId="266"/>
            <ac:picMk id="17" creationId="{9F203FD6-D0B4-5DBB-BB22-C2B74FEF0FB4}"/>
          </ac:picMkLst>
        </pc:picChg>
        <pc:picChg chg="add del mod ord">
          <ac:chgData name="Pushpanjali Gupta" userId="5d7d800b13b0f9d0" providerId="LiveId" clId="{7FFD90D2-88F4-4E45-A230-68884F41A6AC}" dt="2023-12-27T11:30:01.673" v="3170" actId="478"/>
          <ac:picMkLst>
            <pc:docMk/>
            <pc:sldMk cId="1377289468" sldId="266"/>
            <ac:picMk id="21" creationId="{BE153CF0-99B2-E514-336E-C875808DF3DE}"/>
          </ac:picMkLst>
        </pc:picChg>
        <pc:picChg chg="add del mod">
          <ac:chgData name="Pushpanjali Gupta" userId="5d7d800b13b0f9d0" providerId="LiveId" clId="{7FFD90D2-88F4-4E45-A230-68884F41A6AC}" dt="2023-12-27T19:14:46.089" v="4431" actId="478"/>
          <ac:picMkLst>
            <pc:docMk/>
            <pc:sldMk cId="1377289468" sldId="266"/>
            <ac:picMk id="25" creationId="{6FF6EEA0-E745-8D31-6AA8-7CDF36515CF8}"/>
          </ac:picMkLst>
        </pc:picChg>
        <pc:picChg chg="add del mod ord">
          <ac:chgData name="Pushpanjali Gupta" userId="5d7d800b13b0f9d0" providerId="LiveId" clId="{7FFD90D2-88F4-4E45-A230-68884F41A6AC}" dt="2023-12-28T08:11:26.639" v="5114" actId="478"/>
          <ac:picMkLst>
            <pc:docMk/>
            <pc:sldMk cId="1377289468" sldId="266"/>
            <ac:picMk id="27" creationId="{A3F06B5B-6146-B158-0721-7F2398A07A25}"/>
          </ac:picMkLst>
        </pc:picChg>
        <pc:picChg chg="add mod ord">
          <ac:chgData name="Pushpanjali Gupta" userId="5d7d800b13b0f9d0" providerId="LiveId" clId="{7FFD90D2-88F4-4E45-A230-68884F41A6AC}" dt="2023-12-28T08:12:17.575" v="5122" actId="14100"/>
          <ac:picMkLst>
            <pc:docMk/>
            <pc:sldMk cId="1377289468" sldId="266"/>
            <ac:picMk id="31" creationId="{DC7F4141-8F8F-B1E3-C6D9-00719FCDF235}"/>
          </ac:picMkLst>
        </pc:picChg>
      </pc:sldChg>
      <pc:sldChg chg="addSp delSp modSp new mod">
        <pc:chgData name="Pushpanjali Gupta" userId="5d7d800b13b0f9d0" providerId="LiveId" clId="{7FFD90D2-88F4-4E45-A230-68884F41A6AC}" dt="2023-12-28T10:06:01.402" v="5178" actId="14100"/>
        <pc:sldMkLst>
          <pc:docMk/>
          <pc:sldMk cId="438837303" sldId="267"/>
        </pc:sldMkLst>
        <pc:spChg chg="mod">
          <ac:chgData name="Pushpanjali Gupta" userId="5d7d800b13b0f9d0" providerId="LiveId" clId="{7FFD90D2-88F4-4E45-A230-68884F41A6AC}" dt="2023-12-18T12:46:13.974" v="1354" actId="14100"/>
          <ac:spMkLst>
            <pc:docMk/>
            <pc:sldMk cId="438837303" sldId="267"/>
            <ac:spMk id="2" creationId="{1B0CAC5D-D0AA-567A-FFBD-09E01962C806}"/>
          </ac:spMkLst>
        </pc:spChg>
        <pc:spChg chg="del mod">
          <ac:chgData name="Pushpanjali Gupta" userId="5d7d800b13b0f9d0" providerId="LiveId" clId="{7FFD90D2-88F4-4E45-A230-68884F41A6AC}" dt="2023-12-27T21:07:05.988" v="4891" actId="22"/>
          <ac:spMkLst>
            <pc:docMk/>
            <pc:sldMk cId="438837303" sldId="267"/>
            <ac:spMk id="3" creationId="{69F62B8D-460C-2481-0488-545B8841C29D}"/>
          </ac:spMkLst>
        </pc:spChg>
        <pc:spChg chg="add del mod">
          <ac:chgData name="Pushpanjali Gupta" userId="5d7d800b13b0f9d0" providerId="LiveId" clId="{7FFD90D2-88F4-4E45-A230-68884F41A6AC}" dt="2023-12-28T08:14:24.961" v="5124" actId="22"/>
          <ac:spMkLst>
            <pc:docMk/>
            <pc:sldMk cId="438837303" sldId="267"/>
            <ac:spMk id="9" creationId="{B7E59218-FDBA-E2BE-B8CE-66EC1DC601F8}"/>
          </ac:spMkLst>
        </pc:spChg>
        <pc:spChg chg="add del mod">
          <ac:chgData name="Pushpanjali Gupta" userId="5d7d800b13b0f9d0" providerId="LiveId" clId="{7FFD90D2-88F4-4E45-A230-68884F41A6AC}" dt="2023-12-28T08:16:55.981" v="5132" actId="22"/>
          <ac:spMkLst>
            <pc:docMk/>
            <pc:sldMk cId="438837303" sldId="267"/>
            <ac:spMk id="13" creationId="{7A4E87B5-BDC1-664F-B86B-8BFB634F8221}"/>
          </ac:spMkLst>
        </pc:spChg>
        <pc:spChg chg="add del mod">
          <ac:chgData name="Pushpanjali Gupta" userId="5d7d800b13b0f9d0" providerId="LiveId" clId="{7FFD90D2-88F4-4E45-A230-68884F41A6AC}" dt="2023-12-28T10:05:15.776" v="5168" actId="22"/>
          <ac:spMkLst>
            <pc:docMk/>
            <pc:sldMk cId="438837303" sldId="267"/>
            <ac:spMk id="17" creationId="{A91296E1-5FDD-FAB2-5E00-2FC40D8CD492}"/>
          </ac:spMkLst>
        </pc:spChg>
        <pc:picChg chg="add del mod">
          <ac:chgData name="Pushpanjali Gupta" userId="5d7d800b13b0f9d0" providerId="LiveId" clId="{7FFD90D2-88F4-4E45-A230-68884F41A6AC}" dt="2023-12-27T11:48:43.765" v="3207" actId="478"/>
          <ac:picMkLst>
            <pc:docMk/>
            <pc:sldMk cId="438837303" sldId="267"/>
            <ac:picMk id="5" creationId="{6E83DE57-2018-7F31-FDCD-DCD0B3637352}"/>
          </ac:picMkLst>
        </pc:picChg>
        <pc:picChg chg="add del mod ord">
          <ac:chgData name="Pushpanjali Gupta" userId="5d7d800b13b0f9d0" providerId="LiveId" clId="{7FFD90D2-88F4-4E45-A230-68884F41A6AC}" dt="2023-12-28T08:14:23.514" v="5123" actId="478"/>
          <ac:picMkLst>
            <pc:docMk/>
            <pc:sldMk cId="438837303" sldId="267"/>
            <ac:picMk id="7" creationId="{7A1DF5C2-A9CB-BB5B-8BD3-378F17F74BEA}"/>
          </ac:picMkLst>
        </pc:picChg>
        <pc:picChg chg="add del mod ord">
          <ac:chgData name="Pushpanjali Gupta" userId="5d7d800b13b0f9d0" providerId="LiveId" clId="{7FFD90D2-88F4-4E45-A230-68884F41A6AC}" dt="2023-12-28T08:16:53.995" v="5131" actId="478"/>
          <ac:picMkLst>
            <pc:docMk/>
            <pc:sldMk cId="438837303" sldId="267"/>
            <ac:picMk id="11" creationId="{B23D43DA-AD5E-BC1B-2AF4-F3352A5157B1}"/>
          </ac:picMkLst>
        </pc:picChg>
        <pc:picChg chg="add del mod ord">
          <ac:chgData name="Pushpanjali Gupta" userId="5d7d800b13b0f9d0" providerId="LiveId" clId="{7FFD90D2-88F4-4E45-A230-68884F41A6AC}" dt="2023-12-28T10:04:39.023" v="5167" actId="478"/>
          <ac:picMkLst>
            <pc:docMk/>
            <pc:sldMk cId="438837303" sldId="267"/>
            <ac:picMk id="15" creationId="{ED947E3D-81A5-2FCC-466B-A7B087DD8638}"/>
          </ac:picMkLst>
        </pc:picChg>
        <pc:picChg chg="add mod ord">
          <ac:chgData name="Pushpanjali Gupta" userId="5d7d800b13b0f9d0" providerId="LiveId" clId="{7FFD90D2-88F4-4E45-A230-68884F41A6AC}" dt="2023-12-28T10:06:01.402" v="5178" actId="14100"/>
          <ac:picMkLst>
            <pc:docMk/>
            <pc:sldMk cId="438837303" sldId="267"/>
            <ac:picMk id="19" creationId="{CDE79780-CF49-F777-EDCB-D319A92E9239}"/>
          </ac:picMkLst>
        </pc:picChg>
      </pc:sldChg>
      <pc:sldChg chg="modSp new mod">
        <pc:chgData name="Pushpanjali Gupta" userId="5d7d800b13b0f9d0" providerId="LiveId" clId="{7FFD90D2-88F4-4E45-A230-68884F41A6AC}" dt="2023-12-28T10:38:35.239" v="5870" actId="113"/>
        <pc:sldMkLst>
          <pc:docMk/>
          <pc:sldMk cId="897249515" sldId="268"/>
        </pc:sldMkLst>
        <pc:spChg chg="mod">
          <ac:chgData name="Pushpanjali Gupta" userId="5d7d800b13b0f9d0" providerId="LiveId" clId="{7FFD90D2-88F4-4E45-A230-68884F41A6AC}" dt="2023-12-25T13:30:46.567" v="2026" actId="14100"/>
          <ac:spMkLst>
            <pc:docMk/>
            <pc:sldMk cId="897249515" sldId="268"/>
            <ac:spMk id="2" creationId="{59C6CFBD-C26E-A3AB-426E-2BE0F08DBE1A}"/>
          </ac:spMkLst>
        </pc:spChg>
        <pc:spChg chg="mod">
          <ac:chgData name="Pushpanjali Gupta" userId="5d7d800b13b0f9d0" providerId="LiveId" clId="{7FFD90D2-88F4-4E45-A230-68884F41A6AC}" dt="2023-12-28T10:38:35.239" v="5870" actId="113"/>
          <ac:spMkLst>
            <pc:docMk/>
            <pc:sldMk cId="897249515" sldId="268"/>
            <ac:spMk id="3" creationId="{AD7F3B05-C590-18BC-4A4E-E6F84318DC8E}"/>
          </ac:spMkLst>
        </pc:spChg>
      </pc:sldChg>
      <pc:sldChg chg="modSp new mod">
        <pc:chgData name="Pushpanjali Gupta" userId="5d7d800b13b0f9d0" providerId="LiveId" clId="{7FFD90D2-88F4-4E45-A230-68884F41A6AC}" dt="2023-12-28T10:35:37.146" v="5848" actId="113"/>
        <pc:sldMkLst>
          <pc:docMk/>
          <pc:sldMk cId="4106773312" sldId="269"/>
        </pc:sldMkLst>
        <pc:spChg chg="mod">
          <ac:chgData name="Pushpanjali Gupta" userId="5d7d800b13b0f9d0" providerId="LiveId" clId="{7FFD90D2-88F4-4E45-A230-68884F41A6AC}" dt="2023-12-25T13:29:07.075" v="2015" actId="14100"/>
          <ac:spMkLst>
            <pc:docMk/>
            <pc:sldMk cId="4106773312" sldId="269"/>
            <ac:spMk id="2" creationId="{D2BBCB35-D7FB-B0E1-61D3-7B2F5ACFD95C}"/>
          </ac:spMkLst>
        </pc:spChg>
        <pc:spChg chg="mod">
          <ac:chgData name="Pushpanjali Gupta" userId="5d7d800b13b0f9d0" providerId="LiveId" clId="{7FFD90D2-88F4-4E45-A230-68884F41A6AC}" dt="2023-12-28T10:35:37.146" v="5848" actId="113"/>
          <ac:spMkLst>
            <pc:docMk/>
            <pc:sldMk cId="4106773312" sldId="269"/>
            <ac:spMk id="3" creationId="{FB6E11EF-C270-680B-CDD9-448564EA3DDD}"/>
          </ac:spMkLst>
        </pc:spChg>
      </pc:sldChg>
      <pc:sldChg chg="modSp new mod">
        <pc:chgData name="Pushpanjali Gupta" userId="5d7d800b13b0f9d0" providerId="LiveId" clId="{7FFD90D2-88F4-4E45-A230-68884F41A6AC}" dt="2023-12-28T10:32:41.244" v="5830" actId="113"/>
        <pc:sldMkLst>
          <pc:docMk/>
          <pc:sldMk cId="1902146876" sldId="270"/>
        </pc:sldMkLst>
        <pc:spChg chg="mod">
          <ac:chgData name="Pushpanjali Gupta" userId="5d7d800b13b0f9d0" providerId="LiveId" clId="{7FFD90D2-88F4-4E45-A230-68884F41A6AC}" dt="2023-12-25T13:46:15.905" v="2479" actId="14100"/>
          <ac:spMkLst>
            <pc:docMk/>
            <pc:sldMk cId="1902146876" sldId="270"/>
            <ac:spMk id="2" creationId="{D159E7EB-E86C-DA40-B786-3EBBDEC38CDF}"/>
          </ac:spMkLst>
        </pc:spChg>
        <pc:spChg chg="mod">
          <ac:chgData name="Pushpanjali Gupta" userId="5d7d800b13b0f9d0" providerId="LiveId" clId="{7FFD90D2-88F4-4E45-A230-68884F41A6AC}" dt="2023-12-28T10:32:41.244" v="5830" actId="113"/>
          <ac:spMkLst>
            <pc:docMk/>
            <pc:sldMk cId="1902146876" sldId="270"/>
            <ac:spMk id="3" creationId="{0C5AD2A9-64E1-8381-5622-9366708E1B84}"/>
          </ac:spMkLst>
        </pc:spChg>
      </pc:sldChg>
      <pc:sldChg chg="new del">
        <pc:chgData name="Pushpanjali Gupta" userId="5d7d800b13b0f9d0" providerId="LiveId" clId="{7FFD90D2-88F4-4E45-A230-68884F41A6AC}" dt="2023-12-27T21:08:09.205" v="5072" actId="680"/>
        <pc:sldMkLst>
          <pc:docMk/>
          <pc:sldMk cId="260100453" sldId="271"/>
        </pc:sldMkLst>
      </pc:sldChg>
      <pc:sldChg chg="modSp new mod">
        <pc:chgData name="Pushpanjali Gupta" userId="5d7d800b13b0f9d0" providerId="LiveId" clId="{7FFD90D2-88F4-4E45-A230-68884F41A6AC}" dt="2023-12-28T10:39:51.855" v="5885" actId="14100"/>
        <pc:sldMkLst>
          <pc:docMk/>
          <pc:sldMk cId="670266034" sldId="271"/>
        </pc:sldMkLst>
        <pc:spChg chg="mod">
          <ac:chgData name="Pushpanjali Gupta" userId="5d7d800b13b0f9d0" providerId="LiveId" clId="{7FFD90D2-88F4-4E45-A230-68884F41A6AC}" dt="2023-12-27T21:08:56.436" v="5095" actId="115"/>
          <ac:spMkLst>
            <pc:docMk/>
            <pc:sldMk cId="670266034" sldId="271"/>
            <ac:spMk id="2" creationId="{FBD3B2A4-4D6E-F486-F178-6419425CE62B}"/>
          </ac:spMkLst>
        </pc:spChg>
        <pc:spChg chg="mod">
          <ac:chgData name="Pushpanjali Gupta" userId="5d7d800b13b0f9d0" providerId="LiveId" clId="{7FFD90D2-88F4-4E45-A230-68884F41A6AC}" dt="2023-12-28T10:39:51.855" v="5885" actId="14100"/>
          <ac:spMkLst>
            <pc:docMk/>
            <pc:sldMk cId="670266034" sldId="271"/>
            <ac:spMk id="3" creationId="{8EA89D5C-F763-DCFD-2343-C71BA8D9408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A3246C-A900-46D1-B2E0-0F136A0559F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0D15930-1CB6-4B41-B612-EE2E483B83B0}">
      <dgm:prSet phldrT="[Text]"/>
      <dgm:spPr/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C5EC9D21-D4DB-4E70-86EB-7EA0D0C00284}" type="parTrans" cxnId="{1813F8B1-3F4D-4A37-979F-6446D8FCF82E}">
      <dgm:prSet/>
      <dgm:spPr/>
      <dgm:t>
        <a:bodyPr/>
        <a:lstStyle/>
        <a:p>
          <a:endParaRPr lang="en-IN"/>
        </a:p>
      </dgm:t>
    </dgm:pt>
    <dgm:pt modelId="{8CD7CF2A-A308-4846-81CF-C354FBCF99EE}" type="sibTrans" cxnId="{1813F8B1-3F4D-4A37-979F-6446D8FCF82E}">
      <dgm:prSet/>
      <dgm:spPr/>
      <dgm:t>
        <a:bodyPr/>
        <a:lstStyle/>
        <a:p>
          <a:endParaRPr lang="en-IN"/>
        </a:p>
      </dgm:t>
    </dgm:pt>
    <dgm:pt modelId="{14C5A944-FF42-4710-ACCF-ADBFA6E60446}">
      <dgm:prSet phldrT="[Text]" custT="1"/>
      <dgm:spPr/>
      <dgm:t>
        <a:bodyPr/>
        <a:lstStyle/>
        <a:p>
          <a:r>
            <a:rPr lang="en-US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Visualize the data using Tableau /Power BI</a:t>
          </a:r>
          <a:endParaRPr lang="en-IN" sz="2400" dirty="0"/>
        </a:p>
      </dgm:t>
    </dgm:pt>
    <dgm:pt modelId="{0D9F3070-EF8D-4080-B722-F351F5C70BA1}" type="parTrans" cxnId="{496BD1B0-DA0C-4BBB-8972-E0F09765E8F7}">
      <dgm:prSet/>
      <dgm:spPr/>
      <dgm:t>
        <a:bodyPr/>
        <a:lstStyle/>
        <a:p>
          <a:endParaRPr lang="en-IN"/>
        </a:p>
      </dgm:t>
    </dgm:pt>
    <dgm:pt modelId="{3EB807D9-7F8B-4D4D-8388-2542D8952AF6}" type="sibTrans" cxnId="{496BD1B0-DA0C-4BBB-8972-E0F09765E8F7}">
      <dgm:prSet/>
      <dgm:spPr/>
      <dgm:t>
        <a:bodyPr/>
        <a:lstStyle/>
        <a:p>
          <a:endParaRPr lang="en-IN"/>
        </a:p>
      </dgm:t>
    </dgm:pt>
    <dgm:pt modelId="{7BD1567E-9C35-4EF1-9988-C39A1BA9DABA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C7224D4B-367B-404A-9753-90C3F1319BA0}" type="parTrans" cxnId="{848D7119-53BF-4AD6-90F8-8D34165A3F37}">
      <dgm:prSet/>
      <dgm:spPr/>
      <dgm:t>
        <a:bodyPr/>
        <a:lstStyle/>
        <a:p>
          <a:endParaRPr lang="en-IN"/>
        </a:p>
      </dgm:t>
    </dgm:pt>
    <dgm:pt modelId="{E9011E2B-CE9A-4A45-925C-15A8A20DF440}" type="sibTrans" cxnId="{848D7119-53BF-4AD6-90F8-8D34165A3F37}">
      <dgm:prSet/>
      <dgm:spPr/>
      <dgm:t>
        <a:bodyPr/>
        <a:lstStyle/>
        <a:p>
          <a:endParaRPr lang="en-IN"/>
        </a:p>
      </dgm:t>
    </dgm:pt>
    <dgm:pt modelId="{EFC10C4B-0034-48F5-83F0-42318C89661F}">
      <dgm:prSet phldrT="[Text]" custT="1"/>
      <dgm:spPr/>
      <dgm:t>
        <a:bodyPr/>
        <a:lstStyle/>
        <a:p>
          <a:r>
            <a:rPr lang="en-US" sz="2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D</a:t>
          </a:r>
          <a:r>
            <a:rPr lang="en-US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erive insights </a:t>
          </a:r>
          <a:endParaRPr lang="en-IN" sz="2400" dirty="0"/>
        </a:p>
      </dgm:t>
    </dgm:pt>
    <dgm:pt modelId="{A592D6CD-814B-4572-96C6-06A0CC6932C9}" type="parTrans" cxnId="{63ED3C58-A4E6-4D95-8690-2AE27EBC40B6}">
      <dgm:prSet/>
      <dgm:spPr/>
      <dgm:t>
        <a:bodyPr/>
        <a:lstStyle/>
        <a:p>
          <a:endParaRPr lang="en-IN"/>
        </a:p>
      </dgm:t>
    </dgm:pt>
    <dgm:pt modelId="{72A488E0-6207-4689-9B34-006CCEF24F17}" type="sibTrans" cxnId="{63ED3C58-A4E6-4D95-8690-2AE27EBC40B6}">
      <dgm:prSet/>
      <dgm:spPr/>
      <dgm:t>
        <a:bodyPr/>
        <a:lstStyle/>
        <a:p>
          <a:endParaRPr lang="en-IN"/>
        </a:p>
      </dgm:t>
    </dgm:pt>
    <dgm:pt modelId="{11492C56-0077-4696-BEA2-69870CB72B8A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7F4343CC-123F-4877-8027-23FD7333719E}" type="sibTrans" cxnId="{63D2817B-A4E0-4D0B-9075-21DC38598143}">
      <dgm:prSet/>
      <dgm:spPr/>
      <dgm:t>
        <a:bodyPr/>
        <a:lstStyle/>
        <a:p>
          <a:endParaRPr lang="en-IN"/>
        </a:p>
      </dgm:t>
    </dgm:pt>
    <dgm:pt modelId="{5F6C83AD-F723-402B-BDEE-0ED9DA2FCE7B}" type="parTrans" cxnId="{63D2817B-A4E0-4D0B-9075-21DC38598143}">
      <dgm:prSet/>
      <dgm:spPr/>
      <dgm:t>
        <a:bodyPr/>
        <a:lstStyle/>
        <a:p>
          <a:endParaRPr lang="en-IN"/>
        </a:p>
      </dgm:t>
    </dgm:pt>
    <dgm:pt modelId="{1ABC3560-9B8D-4123-B26E-D79D49A035E4}">
      <dgm:prSet phldrT="[Text]" custT="1"/>
      <dgm:spPr/>
      <dgm:t>
        <a:bodyPr/>
        <a:lstStyle/>
        <a:p>
          <a:r>
            <a:rPr lang="en-US" sz="2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G</a:t>
          </a:r>
          <a:r>
            <a:rPr lang="en-US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ive your inputs/suggestions to the company</a:t>
          </a:r>
          <a:endParaRPr lang="en-IN" sz="2400" dirty="0"/>
        </a:p>
      </dgm:t>
    </dgm:pt>
    <dgm:pt modelId="{FFC040C0-3CFF-49E6-A34D-A1BC49BAB1A9}" type="sibTrans" cxnId="{35CB76B1-E33A-4735-A881-E4D9F6C6FE1D}">
      <dgm:prSet/>
      <dgm:spPr/>
      <dgm:t>
        <a:bodyPr/>
        <a:lstStyle/>
        <a:p>
          <a:endParaRPr lang="en-IN"/>
        </a:p>
      </dgm:t>
    </dgm:pt>
    <dgm:pt modelId="{EE40AE1B-0A63-4C5B-88C0-8F06CBF7ECA6}" type="parTrans" cxnId="{35CB76B1-E33A-4735-A881-E4D9F6C6FE1D}">
      <dgm:prSet/>
      <dgm:spPr/>
      <dgm:t>
        <a:bodyPr/>
        <a:lstStyle/>
        <a:p>
          <a:endParaRPr lang="en-IN"/>
        </a:p>
      </dgm:t>
    </dgm:pt>
    <dgm:pt modelId="{7238D67D-B0BF-43E8-9380-2BB2491DB4CB}" type="pres">
      <dgm:prSet presAssocID="{0AA3246C-A900-46D1-B2E0-0F136A0559F7}" presName="linearFlow" presStyleCnt="0">
        <dgm:presLayoutVars>
          <dgm:dir/>
          <dgm:animLvl val="lvl"/>
          <dgm:resizeHandles val="exact"/>
        </dgm:presLayoutVars>
      </dgm:prSet>
      <dgm:spPr/>
    </dgm:pt>
    <dgm:pt modelId="{0FAFB81A-EBFC-4ED3-9D54-6196C7058C75}" type="pres">
      <dgm:prSet presAssocID="{E0D15930-1CB6-4B41-B612-EE2E483B83B0}" presName="composite" presStyleCnt="0"/>
      <dgm:spPr/>
    </dgm:pt>
    <dgm:pt modelId="{32A77209-4129-4EE0-9C31-005407C7D4CB}" type="pres">
      <dgm:prSet presAssocID="{E0D15930-1CB6-4B41-B612-EE2E483B83B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3AECA11-A43E-4F69-BBD2-15E6D84C0328}" type="pres">
      <dgm:prSet presAssocID="{E0D15930-1CB6-4B41-B612-EE2E483B83B0}" presName="descendantText" presStyleLbl="alignAcc1" presStyleIdx="0" presStyleCnt="3" custLinFactNeighborX="-180" custLinFactNeighborY="-12">
        <dgm:presLayoutVars>
          <dgm:bulletEnabled val="1"/>
        </dgm:presLayoutVars>
      </dgm:prSet>
      <dgm:spPr/>
    </dgm:pt>
    <dgm:pt modelId="{B61BCE58-3CA9-4EBC-860F-7ECF505ED5DE}" type="pres">
      <dgm:prSet presAssocID="{8CD7CF2A-A308-4846-81CF-C354FBCF99EE}" presName="sp" presStyleCnt="0"/>
      <dgm:spPr/>
    </dgm:pt>
    <dgm:pt modelId="{E0DB39C7-2167-4068-B586-66E932EC8156}" type="pres">
      <dgm:prSet presAssocID="{7BD1567E-9C35-4EF1-9988-C39A1BA9DABA}" presName="composite" presStyleCnt="0"/>
      <dgm:spPr/>
    </dgm:pt>
    <dgm:pt modelId="{CFAD1810-0582-43EB-AF78-82742ABA3A68}" type="pres">
      <dgm:prSet presAssocID="{7BD1567E-9C35-4EF1-9988-C39A1BA9DAB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5A391F6-2C89-4080-99F4-5ECD315B58A6}" type="pres">
      <dgm:prSet presAssocID="{7BD1567E-9C35-4EF1-9988-C39A1BA9DABA}" presName="descendantText" presStyleLbl="alignAcc1" presStyleIdx="1" presStyleCnt="3">
        <dgm:presLayoutVars>
          <dgm:bulletEnabled val="1"/>
        </dgm:presLayoutVars>
      </dgm:prSet>
      <dgm:spPr/>
    </dgm:pt>
    <dgm:pt modelId="{8E70E63B-1D87-4737-ACEC-A1C8A16BBE6A}" type="pres">
      <dgm:prSet presAssocID="{E9011E2B-CE9A-4A45-925C-15A8A20DF440}" presName="sp" presStyleCnt="0"/>
      <dgm:spPr/>
    </dgm:pt>
    <dgm:pt modelId="{3E18ED9B-F2FA-428B-92C7-41AE5ED09D06}" type="pres">
      <dgm:prSet presAssocID="{11492C56-0077-4696-BEA2-69870CB72B8A}" presName="composite" presStyleCnt="0"/>
      <dgm:spPr/>
    </dgm:pt>
    <dgm:pt modelId="{E35E037A-4C10-45CC-A666-66740952904A}" type="pres">
      <dgm:prSet presAssocID="{11492C56-0077-4696-BEA2-69870CB72B8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0846375-A2B9-4932-B2DC-7125259BA8CF}" type="pres">
      <dgm:prSet presAssocID="{11492C56-0077-4696-BEA2-69870CB72B8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38B6504-D1FB-4056-99E7-73CF9F4A1929}" type="presOf" srcId="{0AA3246C-A900-46D1-B2E0-0F136A0559F7}" destId="{7238D67D-B0BF-43E8-9380-2BB2491DB4CB}" srcOrd="0" destOrd="0" presId="urn:microsoft.com/office/officeart/2005/8/layout/chevron2"/>
    <dgm:cxn modelId="{D43F4709-815E-4BE5-9BF0-3CD874FD0856}" type="presOf" srcId="{E0D15930-1CB6-4B41-B612-EE2E483B83B0}" destId="{32A77209-4129-4EE0-9C31-005407C7D4CB}" srcOrd="0" destOrd="0" presId="urn:microsoft.com/office/officeart/2005/8/layout/chevron2"/>
    <dgm:cxn modelId="{B0AA8E13-9902-4092-B0FB-AF014D6D2A71}" type="presOf" srcId="{7BD1567E-9C35-4EF1-9988-C39A1BA9DABA}" destId="{CFAD1810-0582-43EB-AF78-82742ABA3A68}" srcOrd="0" destOrd="0" presId="urn:microsoft.com/office/officeart/2005/8/layout/chevron2"/>
    <dgm:cxn modelId="{848D7119-53BF-4AD6-90F8-8D34165A3F37}" srcId="{0AA3246C-A900-46D1-B2E0-0F136A0559F7}" destId="{7BD1567E-9C35-4EF1-9988-C39A1BA9DABA}" srcOrd="1" destOrd="0" parTransId="{C7224D4B-367B-404A-9753-90C3F1319BA0}" sibTransId="{E9011E2B-CE9A-4A45-925C-15A8A20DF440}"/>
    <dgm:cxn modelId="{86582D3D-D8BA-4CF9-AD2C-241D43C2DB85}" type="presOf" srcId="{EFC10C4B-0034-48F5-83F0-42318C89661F}" destId="{F5A391F6-2C89-4080-99F4-5ECD315B58A6}" srcOrd="0" destOrd="0" presId="urn:microsoft.com/office/officeart/2005/8/layout/chevron2"/>
    <dgm:cxn modelId="{C4375156-8BC5-4F7C-9A46-1EDFEE3E3CBC}" type="presOf" srcId="{14C5A944-FF42-4710-ACCF-ADBFA6E60446}" destId="{43AECA11-A43E-4F69-BBD2-15E6D84C0328}" srcOrd="0" destOrd="0" presId="urn:microsoft.com/office/officeart/2005/8/layout/chevron2"/>
    <dgm:cxn modelId="{63ED3C58-A4E6-4D95-8690-2AE27EBC40B6}" srcId="{7BD1567E-9C35-4EF1-9988-C39A1BA9DABA}" destId="{EFC10C4B-0034-48F5-83F0-42318C89661F}" srcOrd="0" destOrd="0" parTransId="{A592D6CD-814B-4572-96C6-06A0CC6932C9}" sibTransId="{72A488E0-6207-4689-9B34-006CCEF24F17}"/>
    <dgm:cxn modelId="{63D2817B-A4E0-4D0B-9075-21DC38598143}" srcId="{0AA3246C-A900-46D1-B2E0-0F136A0559F7}" destId="{11492C56-0077-4696-BEA2-69870CB72B8A}" srcOrd="2" destOrd="0" parTransId="{5F6C83AD-F723-402B-BDEE-0ED9DA2FCE7B}" sibTransId="{7F4343CC-123F-4877-8027-23FD7333719E}"/>
    <dgm:cxn modelId="{6A141284-0869-4CCB-A251-35A4B6F3870D}" type="presOf" srcId="{11492C56-0077-4696-BEA2-69870CB72B8A}" destId="{E35E037A-4C10-45CC-A666-66740952904A}" srcOrd="0" destOrd="0" presId="urn:microsoft.com/office/officeart/2005/8/layout/chevron2"/>
    <dgm:cxn modelId="{D65A349C-FD7F-4042-99B6-16643DC1C4F2}" type="presOf" srcId="{1ABC3560-9B8D-4123-B26E-D79D49A035E4}" destId="{F0846375-A2B9-4932-B2DC-7125259BA8CF}" srcOrd="0" destOrd="0" presId="urn:microsoft.com/office/officeart/2005/8/layout/chevron2"/>
    <dgm:cxn modelId="{496BD1B0-DA0C-4BBB-8972-E0F09765E8F7}" srcId="{E0D15930-1CB6-4B41-B612-EE2E483B83B0}" destId="{14C5A944-FF42-4710-ACCF-ADBFA6E60446}" srcOrd="0" destOrd="0" parTransId="{0D9F3070-EF8D-4080-B722-F351F5C70BA1}" sibTransId="{3EB807D9-7F8B-4D4D-8388-2542D8952AF6}"/>
    <dgm:cxn modelId="{35CB76B1-E33A-4735-A881-E4D9F6C6FE1D}" srcId="{11492C56-0077-4696-BEA2-69870CB72B8A}" destId="{1ABC3560-9B8D-4123-B26E-D79D49A035E4}" srcOrd="0" destOrd="0" parTransId="{EE40AE1B-0A63-4C5B-88C0-8F06CBF7ECA6}" sibTransId="{FFC040C0-3CFF-49E6-A34D-A1BC49BAB1A9}"/>
    <dgm:cxn modelId="{1813F8B1-3F4D-4A37-979F-6446D8FCF82E}" srcId="{0AA3246C-A900-46D1-B2E0-0F136A0559F7}" destId="{E0D15930-1CB6-4B41-B612-EE2E483B83B0}" srcOrd="0" destOrd="0" parTransId="{C5EC9D21-D4DB-4E70-86EB-7EA0D0C00284}" sibTransId="{8CD7CF2A-A308-4846-81CF-C354FBCF99EE}"/>
    <dgm:cxn modelId="{CFC37BFE-2DB6-4664-AA4C-BD791D864127}" type="presParOf" srcId="{7238D67D-B0BF-43E8-9380-2BB2491DB4CB}" destId="{0FAFB81A-EBFC-4ED3-9D54-6196C7058C75}" srcOrd="0" destOrd="0" presId="urn:microsoft.com/office/officeart/2005/8/layout/chevron2"/>
    <dgm:cxn modelId="{4DEC50D6-3791-48D5-83E2-7580703A5FF5}" type="presParOf" srcId="{0FAFB81A-EBFC-4ED3-9D54-6196C7058C75}" destId="{32A77209-4129-4EE0-9C31-005407C7D4CB}" srcOrd="0" destOrd="0" presId="urn:microsoft.com/office/officeart/2005/8/layout/chevron2"/>
    <dgm:cxn modelId="{13B90018-003A-483F-8562-FF2F03B0CC17}" type="presParOf" srcId="{0FAFB81A-EBFC-4ED3-9D54-6196C7058C75}" destId="{43AECA11-A43E-4F69-BBD2-15E6D84C0328}" srcOrd="1" destOrd="0" presId="urn:microsoft.com/office/officeart/2005/8/layout/chevron2"/>
    <dgm:cxn modelId="{10032C1F-0C3E-42A6-B69A-C9FBC2FD916D}" type="presParOf" srcId="{7238D67D-B0BF-43E8-9380-2BB2491DB4CB}" destId="{B61BCE58-3CA9-4EBC-860F-7ECF505ED5DE}" srcOrd="1" destOrd="0" presId="urn:microsoft.com/office/officeart/2005/8/layout/chevron2"/>
    <dgm:cxn modelId="{EF56EF17-DE79-463D-9496-E1866513AE02}" type="presParOf" srcId="{7238D67D-B0BF-43E8-9380-2BB2491DB4CB}" destId="{E0DB39C7-2167-4068-B586-66E932EC8156}" srcOrd="2" destOrd="0" presId="urn:microsoft.com/office/officeart/2005/8/layout/chevron2"/>
    <dgm:cxn modelId="{43846F91-C941-48DB-99E4-9176C3D44288}" type="presParOf" srcId="{E0DB39C7-2167-4068-B586-66E932EC8156}" destId="{CFAD1810-0582-43EB-AF78-82742ABA3A68}" srcOrd="0" destOrd="0" presId="urn:microsoft.com/office/officeart/2005/8/layout/chevron2"/>
    <dgm:cxn modelId="{D110B9CA-F8B8-4773-99BA-9F37B5D9B624}" type="presParOf" srcId="{E0DB39C7-2167-4068-B586-66E932EC8156}" destId="{F5A391F6-2C89-4080-99F4-5ECD315B58A6}" srcOrd="1" destOrd="0" presId="urn:microsoft.com/office/officeart/2005/8/layout/chevron2"/>
    <dgm:cxn modelId="{9455E1A8-91AC-42D4-B66A-5A84C720DD4A}" type="presParOf" srcId="{7238D67D-B0BF-43E8-9380-2BB2491DB4CB}" destId="{8E70E63B-1D87-4737-ACEC-A1C8A16BBE6A}" srcOrd="3" destOrd="0" presId="urn:microsoft.com/office/officeart/2005/8/layout/chevron2"/>
    <dgm:cxn modelId="{11677965-A3D5-462B-BBE5-D38407AD3672}" type="presParOf" srcId="{7238D67D-B0BF-43E8-9380-2BB2491DB4CB}" destId="{3E18ED9B-F2FA-428B-92C7-41AE5ED09D06}" srcOrd="4" destOrd="0" presId="urn:microsoft.com/office/officeart/2005/8/layout/chevron2"/>
    <dgm:cxn modelId="{603BEC43-0F6A-4752-91B5-8C432F403A99}" type="presParOf" srcId="{3E18ED9B-F2FA-428B-92C7-41AE5ED09D06}" destId="{E35E037A-4C10-45CC-A666-66740952904A}" srcOrd="0" destOrd="0" presId="urn:microsoft.com/office/officeart/2005/8/layout/chevron2"/>
    <dgm:cxn modelId="{041074DC-A21D-488B-BE3A-5F28CEA7DB83}" type="presParOf" srcId="{3E18ED9B-F2FA-428B-92C7-41AE5ED09D06}" destId="{F0846375-A2B9-4932-B2DC-7125259BA8C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77209-4129-4EE0-9C31-005407C7D4CB}">
      <dsp:nvSpPr>
        <dsp:cNvPr id="0" name=""/>
        <dsp:cNvSpPr/>
      </dsp:nvSpPr>
      <dsp:spPr>
        <a:xfrm rot="5400000">
          <a:off x="-246044" y="246169"/>
          <a:ext cx="1640293" cy="11482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</a:t>
          </a:r>
          <a:endParaRPr lang="en-IN" sz="3200" kern="1200" dirty="0"/>
        </a:p>
      </dsp:txBody>
      <dsp:txXfrm rot="-5400000">
        <a:off x="1" y="574228"/>
        <a:ext cx="1148205" cy="492088"/>
      </dsp:txXfrm>
    </dsp:sp>
    <dsp:sp modelId="{43AECA11-A43E-4F69-BBD2-15E6D84C0328}">
      <dsp:nvSpPr>
        <dsp:cNvPr id="0" name=""/>
        <dsp:cNvSpPr/>
      </dsp:nvSpPr>
      <dsp:spPr>
        <a:xfrm rot="5400000">
          <a:off x="4031107" y="-2895243"/>
          <a:ext cx="1066191" cy="68566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Visualize the data using Tableau /Power BI</a:t>
          </a:r>
          <a:endParaRPr lang="en-IN" sz="2400" kern="1200" dirty="0"/>
        </a:p>
      </dsp:txBody>
      <dsp:txXfrm rot="-5400000">
        <a:off x="1135864" y="52047"/>
        <a:ext cx="6804631" cy="962097"/>
      </dsp:txXfrm>
    </dsp:sp>
    <dsp:sp modelId="{CFAD1810-0582-43EB-AF78-82742ABA3A68}">
      <dsp:nvSpPr>
        <dsp:cNvPr id="0" name=""/>
        <dsp:cNvSpPr/>
      </dsp:nvSpPr>
      <dsp:spPr>
        <a:xfrm rot="5400000">
          <a:off x="-246044" y="1692646"/>
          <a:ext cx="1640293" cy="11482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</a:t>
          </a:r>
          <a:endParaRPr lang="en-IN" sz="3200" kern="1200" dirty="0"/>
        </a:p>
      </dsp:txBody>
      <dsp:txXfrm rot="-5400000">
        <a:off x="1" y="2020705"/>
        <a:ext cx="1148205" cy="492088"/>
      </dsp:txXfrm>
    </dsp:sp>
    <dsp:sp modelId="{F5A391F6-2C89-4080-99F4-5ECD315B58A6}">
      <dsp:nvSpPr>
        <dsp:cNvPr id="0" name=""/>
        <dsp:cNvSpPr/>
      </dsp:nvSpPr>
      <dsp:spPr>
        <a:xfrm rot="5400000">
          <a:off x="4043449" y="-1448641"/>
          <a:ext cx="1066191" cy="68566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D</a:t>
          </a:r>
          <a:r>
            <a:rPr lang="en-US" sz="2400" kern="1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erive insights </a:t>
          </a:r>
          <a:endParaRPr lang="en-IN" sz="2400" kern="1200" dirty="0"/>
        </a:p>
      </dsp:txBody>
      <dsp:txXfrm rot="-5400000">
        <a:off x="1148206" y="1498649"/>
        <a:ext cx="6804631" cy="962097"/>
      </dsp:txXfrm>
    </dsp:sp>
    <dsp:sp modelId="{E35E037A-4C10-45CC-A666-66740952904A}">
      <dsp:nvSpPr>
        <dsp:cNvPr id="0" name=""/>
        <dsp:cNvSpPr/>
      </dsp:nvSpPr>
      <dsp:spPr>
        <a:xfrm rot="5400000">
          <a:off x="-246044" y="3139122"/>
          <a:ext cx="1640293" cy="11482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</a:t>
          </a:r>
          <a:endParaRPr lang="en-IN" sz="3200" kern="1200" dirty="0"/>
        </a:p>
      </dsp:txBody>
      <dsp:txXfrm rot="-5400000">
        <a:off x="1" y="3467181"/>
        <a:ext cx="1148205" cy="492088"/>
      </dsp:txXfrm>
    </dsp:sp>
    <dsp:sp modelId="{F0846375-A2B9-4932-B2DC-7125259BA8CF}">
      <dsp:nvSpPr>
        <dsp:cNvPr id="0" name=""/>
        <dsp:cNvSpPr/>
      </dsp:nvSpPr>
      <dsp:spPr>
        <a:xfrm rot="5400000">
          <a:off x="4043449" y="-2165"/>
          <a:ext cx="1066191" cy="68566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G</a:t>
          </a:r>
          <a:r>
            <a:rPr lang="en-US" sz="2400" kern="1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ive your inputs/suggestions to the company</a:t>
          </a:r>
          <a:endParaRPr lang="en-IN" sz="2400" kern="1200" dirty="0"/>
        </a:p>
      </dsp:txBody>
      <dsp:txXfrm rot="-5400000">
        <a:off x="1148206" y="2945126"/>
        <a:ext cx="6804631" cy="962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3B7AE-AD87-4309-B026-540E66C39DC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53728-AF6E-421B-9475-E481A26AA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48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53728-AF6E-421B-9475-E481A26AA6A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61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46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4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50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818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900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72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52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7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99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64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9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3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53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48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9F63-4857-4295-9B80-6B6BD9C9CD4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90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7B61-7E51-A08B-7C84-1E5EFB60E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9440" y="1574800"/>
            <a:ext cx="9174480" cy="18542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Customer</a:t>
            </a:r>
            <a:r>
              <a:rPr lang="en-US" sz="6000" dirty="0"/>
              <a:t> </a:t>
            </a:r>
            <a:r>
              <a:rPr lang="en-US" sz="6000" b="1" dirty="0"/>
              <a:t>Segmentation Analysis</a:t>
            </a:r>
            <a:endParaRPr lang="en-IN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578EF-1111-F6A1-0C06-42D96BB61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3851" y="4924540"/>
            <a:ext cx="5486399" cy="1171460"/>
          </a:xfrm>
        </p:spPr>
        <p:txBody>
          <a:bodyPr>
            <a:normAutofit/>
          </a:bodyPr>
          <a:lstStyle/>
          <a:p>
            <a:r>
              <a:rPr lang="en-IN" sz="2600" b="1" dirty="0">
                <a:solidFill>
                  <a:srgbClr val="222222"/>
                </a:solidFill>
                <a:latin typeface="Arial" panose="020B0604020202020204" pitchFamily="34" charset="0"/>
              </a:rPr>
              <a:t>P</a:t>
            </a:r>
            <a:r>
              <a:rPr lang="en-IN" sz="2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ushpanjali Gupta</a:t>
            </a:r>
          </a:p>
          <a:p>
            <a:r>
              <a:rPr lang="en-IN" sz="2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Team ID: </a:t>
            </a:r>
            <a:r>
              <a:rPr lang="en-IN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PTID-CDA-DEC-23-087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</a:t>
            </a:r>
            <a:endParaRPr lang="en-US" sz="2600" b="1" dirty="0"/>
          </a:p>
          <a:p>
            <a:endParaRPr lang="en-US" sz="3600" b="1" dirty="0"/>
          </a:p>
          <a:p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45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AC5D-D0AA-567A-FFBD-09E01962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960" y="426720"/>
            <a:ext cx="8903652" cy="711200"/>
          </a:xfrm>
        </p:spPr>
        <p:txBody>
          <a:bodyPr>
            <a:noAutofit/>
          </a:bodyPr>
          <a:lstStyle/>
          <a:p>
            <a:r>
              <a:rPr lang="en-US" sz="4000" b="1" dirty="0"/>
              <a:t>Distribution of Payment Method</a:t>
            </a:r>
            <a:endParaRPr lang="en-IN" sz="4000" b="1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DE79780-CF49-F777-EDCB-D319A92E9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378" y="1458930"/>
            <a:ext cx="8903652" cy="4880225"/>
          </a:xfrm>
        </p:spPr>
      </p:pic>
    </p:spTree>
    <p:extLst>
      <p:ext uri="{BB962C8B-B14F-4D97-AF65-F5344CB8AC3E}">
        <p14:creationId xmlns:p14="http://schemas.microsoft.com/office/powerpoint/2010/main" val="43883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B2A4-4D6E-F486-F178-6419425C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6465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Insights</a:t>
            </a:r>
            <a:endParaRPr lang="en-IN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D5C-F763-DCFD-2343-C71BA8D94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1828" y="1777429"/>
            <a:ext cx="8812783" cy="4456461"/>
          </a:xfrm>
        </p:spPr>
        <p:txBody>
          <a:bodyPr/>
          <a:lstStyle/>
          <a:p>
            <a:r>
              <a:rPr lang="en-US" dirty="0"/>
              <a:t>Maximum revenue and sales is from </a:t>
            </a:r>
            <a:r>
              <a:rPr lang="en-US" b="1" dirty="0"/>
              <a:t>cash</a:t>
            </a:r>
            <a:r>
              <a:rPr lang="en-US" dirty="0"/>
              <a:t> followed by </a:t>
            </a:r>
            <a:r>
              <a:rPr lang="en-US" b="1" dirty="0"/>
              <a:t>credit</a:t>
            </a:r>
            <a:r>
              <a:rPr lang="en-US" dirty="0"/>
              <a:t> and </a:t>
            </a:r>
            <a:r>
              <a:rPr lang="en-US" b="1" dirty="0"/>
              <a:t>debit </a:t>
            </a:r>
            <a:r>
              <a:rPr lang="en-US" dirty="0"/>
              <a:t>payment methods.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each of the payment method, </a:t>
            </a:r>
            <a:r>
              <a:rPr lang="en-US" b="1" dirty="0"/>
              <a:t>clothing </a:t>
            </a:r>
            <a:r>
              <a:rPr lang="en-US" dirty="0"/>
              <a:t>category is shopped the most. Followed by Cosmetics and Food &amp; Beverage.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Across all the ages, </a:t>
            </a:r>
            <a:r>
              <a:rPr lang="en-US" b="1" dirty="0"/>
              <a:t>cash</a:t>
            </a:r>
            <a:r>
              <a:rPr lang="en-US" dirty="0"/>
              <a:t> is the most preferred mode of payment followed by credit &amp; debit.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each payment method, </a:t>
            </a:r>
            <a:r>
              <a:rPr lang="en-US" b="1" dirty="0"/>
              <a:t>female customers </a:t>
            </a:r>
            <a:r>
              <a:rPr lang="en-US" dirty="0"/>
              <a:t>are </a:t>
            </a:r>
            <a:r>
              <a:rPr lang="en-US" b="1" dirty="0"/>
              <a:t>1.5 times </a:t>
            </a:r>
            <a:r>
              <a:rPr lang="en-US" dirty="0"/>
              <a:t>that of male customers.</a:t>
            </a:r>
          </a:p>
        </p:txBody>
      </p:sp>
    </p:spTree>
    <p:extLst>
      <p:ext uri="{BB962C8B-B14F-4D97-AF65-F5344CB8AC3E}">
        <p14:creationId xmlns:p14="http://schemas.microsoft.com/office/powerpoint/2010/main" val="67026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C1A5-76C1-D1E8-A865-C95238C3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519" y="518161"/>
            <a:ext cx="8995093" cy="812800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Suggestions</a:t>
            </a:r>
            <a:r>
              <a:rPr lang="en-US" sz="4000" dirty="0"/>
              <a:t>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D08CE-0C18-D9D9-6566-AA098AFC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640" y="1756881"/>
            <a:ext cx="8923972" cy="4500081"/>
          </a:xfrm>
        </p:spPr>
        <p:txBody>
          <a:bodyPr/>
          <a:lstStyle/>
          <a:p>
            <a:r>
              <a:rPr lang="en-US" dirty="0"/>
              <a:t>To further growth in terms of revenue and sales, clothing category could be targeted more by focusing on variety, designs &amp; economy of scale etc.</a:t>
            </a:r>
          </a:p>
          <a:p>
            <a:endParaRPr lang="en-US" dirty="0"/>
          </a:p>
          <a:p>
            <a:r>
              <a:rPr lang="en-US" dirty="0"/>
              <a:t>To increase revenue from male customers, categories like shoes, technology, books etc. could be targeted more.</a:t>
            </a:r>
          </a:p>
          <a:p>
            <a:endParaRPr lang="en-US" dirty="0"/>
          </a:p>
          <a:p>
            <a:r>
              <a:rPr lang="en-US" dirty="0"/>
              <a:t>Young population are generally a valuable group </a:t>
            </a:r>
            <a:r>
              <a:rPr lang="en-US"/>
              <a:t>of consumers, which </a:t>
            </a:r>
            <a:r>
              <a:rPr lang="en-US" dirty="0"/>
              <a:t>could be targeted by focusing their demands and needs.</a:t>
            </a:r>
          </a:p>
          <a:p>
            <a:endParaRPr lang="en-US" dirty="0"/>
          </a:p>
          <a:p>
            <a:r>
              <a:rPr lang="en-US" dirty="0"/>
              <a:t>To increase the digital payment, certain incentives could be provided on card payment options.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05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91AD-3DAC-BDFC-99A2-5ED8961A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027" y="2677099"/>
            <a:ext cx="6610120" cy="1542361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45016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32C8-C4E8-0A27-53BF-82FA2D03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59" y="304800"/>
            <a:ext cx="9157653" cy="84328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b="1" u="sng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b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6B58-641E-B311-1A45-9C6DC4A02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58" y="1148080"/>
            <a:ext cx="9458961" cy="5492750"/>
          </a:xfrm>
        </p:spPr>
        <p:txBody>
          <a:bodyPr>
            <a:noAutofit/>
          </a:bodyPr>
          <a:lstStyle/>
          <a:p>
            <a:r>
              <a:rPr lang="en-IN" sz="2000" b="1" i="1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Shopping information </a:t>
            </a:r>
            <a:r>
              <a:rPr lang="en-IN" sz="200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IN" sz="2000" b="1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i="1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IN" sz="2000" b="1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IN" sz="2000" b="1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i="1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shopping malls </a:t>
            </a:r>
            <a:r>
              <a:rPr lang="en-IN" sz="200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lang="en-IN" sz="2000" b="1" i="1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2021 &amp; 2023</a:t>
            </a:r>
            <a:r>
              <a:rPr lang="en-IN" sz="2000" b="1" i="1" dirty="0">
                <a:solidFill>
                  <a:srgbClr val="222222"/>
                </a:solidFill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IN" sz="2000" b="1" i="1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Istanbul.</a:t>
            </a:r>
            <a:r>
              <a:rPr lang="en-IN" sz="2000" b="1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2000" dirty="0">
                <a:solidFill>
                  <a:srgbClr val="222222"/>
                </a:solidFill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00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ncludes essential information such as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222222"/>
                </a:solidFill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- I</a:t>
            </a:r>
            <a:r>
              <a:rPr lang="en-IN" sz="200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nvoice numbers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222222"/>
                </a:solidFill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- C</a:t>
            </a:r>
            <a:r>
              <a:rPr lang="en-IN" sz="200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ustomer IDs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222222"/>
                </a:solidFill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- A</a:t>
            </a:r>
            <a:r>
              <a:rPr lang="en-IN" sz="200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- Gender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222222"/>
                </a:solidFill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- P</a:t>
            </a:r>
            <a:r>
              <a:rPr lang="en-IN" sz="200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ayment methods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- Product categories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222222"/>
                </a:solidFill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- Q</a:t>
            </a:r>
            <a:r>
              <a:rPr lang="en-IN" sz="200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uantity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- Price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- Order dates</a:t>
            </a:r>
            <a:r>
              <a:rPr lang="en-IN" sz="2000" dirty="0">
                <a:solidFill>
                  <a:srgbClr val="222222"/>
                </a:solidFill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222222"/>
                </a:solidFill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- S</a:t>
            </a:r>
            <a:r>
              <a:rPr lang="en-IN" sz="200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hopping mall locations</a:t>
            </a:r>
          </a:p>
        </p:txBody>
      </p:sp>
    </p:spTree>
    <p:extLst>
      <p:ext uri="{BB962C8B-B14F-4D97-AF65-F5344CB8AC3E}">
        <p14:creationId xmlns:p14="http://schemas.microsoft.com/office/powerpoint/2010/main" val="376348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9866-6A7A-A366-D88A-0324FD94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20" y="348916"/>
            <a:ext cx="9096693" cy="794084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Problem Statement</a:t>
            </a:r>
            <a:endParaRPr lang="en-IN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3BE6-4C8C-FA38-C1C0-3CA1FC009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20" y="1554480"/>
            <a:ext cx="8457304" cy="44429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D943017-5FA7-4416-04D6-58E2263119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733175"/>
              </p:ext>
            </p:extLst>
          </p:nvPr>
        </p:nvGraphicFramePr>
        <p:xfrm>
          <a:off x="2519680" y="1554480"/>
          <a:ext cx="8004884" cy="4533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70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9322-49F6-96C6-3E14-60F6565D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760" y="284480"/>
            <a:ext cx="9106852" cy="843280"/>
          </a:xfrm>
        </p:spPr>
        <p:txBody>
          <a:bodyPr>
            <a:noAutofit/>
          </a:bodyPr>
          <a:lstStyle/>
          <a:p>
            <a:r>
              <a:rPr lang="en-US" sz="4000" b="1" u="sng" dirty="0"/>
              <a:t>Shopping Distribution by Gender</a:t>
            </a:r>
            <a:endParaRPr lang="en-IN" sz="4000" b="1" u="sng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754E46F9-7ED1-174A-F907-911FE22C2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346" y="1489753"/>
            <a:ext cx="9018265" cy="4869950"/>
          </a:xfrm>
        </p:spPr>
      </p:pic>
    </p:spTree>
    <p:extLst>
      <p:ext uri="{BB962C8B-B14F-4D97-AF65-F5344CB8AC3E}">
        <p14:creationId xmlns:p14="http://schemas.microsoft.com/office/powerpoint/2010/main" val="386246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CB35-D7FB-B0E1-61D3-7B2F5ACF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5920"/>
            <a:ext cx="8911687" cy="843280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Insights</a:t>
            </a:r>
            <a:endParaRPr lang="en-IN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11EF-C270-680B-CDD9-448564EA3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280" y="1371600"/>
            <a:ext cx="9133618" cy="5039360"/>
          </a:xfrm>
        </p:spPr>
        <p:txBody>
          <a:bodyPr>
            <a:normAutofit/>
          </a:bodyPr>
          <a:lstStyle/>
          <a:p>
            <a:r>
              <a:rPr lang="en-US" b="1" i="1" dirty="0"/>
              <a:t>Total revenue </a:t>
            </a:r>
            <a:r>
              <a:rPr lang="en-US" dirty="0"/>
              <a:t>generated from </a:t>
            </a:r>
            <a:r>
              <a:rPr lang="en-US" b="1" dirty="0"/>
              <a:t>female</a:t>
            </a:r>
            <a:r>
              <a:rPr lang="en-US" dirty="0"/>
              <a:t> customers is more than that of from male customers.</a:t>
            </a:r>
          </a:p>
          <a:p>
            <a:endParaRPr lang="en-US" dirty="0"/>
          </a:p>
          <a:p>
            <a:r>
              <a:rPr lang="en-US" b="1" i="1" dirty="0"/>
              <a:t>Total sales </a:t>
            </a:r>
            <a:r>
              <a:rPr lang="en-US" dirty="0"/>
              <a:t>is more from </a:t>
            </a:r>
            <a:r>
              <a:rPr lang="en-US" b="1" dirty="0"/>
              <a:t>female</a:t>
            </a:r>
            <a:r>
              <a:rPr lang="en-US" dirty="0"/>
              <a:t> customers as compared to male customers.</a:t>
            </a:r>
          </a:p>
          <a:p>
            <a:endParaRPr lang="en-US" dirty="0"/>
          </a:p>
          <a:p>
            <a:r>
              <a:rPr lang="en-US" i="1" dirty="0"/>
              <a:t>Revenue and Sales </a:t>
            </a:r>
            <a:r>
              <a:rPr lang="en-US" dirty="0"/>
              <a:t>for both male and female customers follow </a:t>
            </a:r>
            <a:r>
              <a:rPr lang="en-US" b="1" dirty="0"/>
              <a:t>similar </a:t>
            </a:r>
            <a:r>
              <a:rPr lang="en-US" b="1" i="1" dirty="0"/>
              <a:t>trend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Revenue and Sales over all the </a:t>
            </a:r>
            <a:r>
              <a:rPr lang="en-US" b="1" dirty="0"/>
              <a:t>time period </a:t>
            </a:r>
            <a:r>
              <a:rPr lang="en-US" dirty="0"/>
              <a:t>is more for </a:t>
            </a:r>
            <a:r>
              <a:rPr lang="en-US" b="1" dirty="0"/>
              <a:t>female</a:t>
            </a:r>
            <a:r>
              <a:rPr lang="en-US" dirty="0"/>
              <a:t> customers as compared to male customers. </a:t>
            </a:r>
          </a:p>
          <a:p>
            <a:endParaRPr lang="en-US" dirty="0"/>
          </a:p>
          <a:p>
            <a:r>
              <a:rPr lang="en-US" b="1" i="1" dirty="0"/>
              <a:t>Cash</a:t>
            </a:r>
            <a:r>
              <a:rPr lang="en-US" dirty="0"/>
              <a:t> is the preferred mode of payment for both the genders.</a:t>
            </a:r>
          </a:p>
          <a:p>
            <a:endParaRPr lang="en-US" dirty="0"/>
          </a:p>
          <a:p>
            <a:r>
              <a:rPr lang="en-US" dirty="0"/>
              <a:t>Maximum shopping is done in </a:t>
            </a:r>
            <a:r>
              <a:rPr lang="en-US" b="1" i="1" dirty="0"/>
              <a:t>Clothing</a:t>
            </a:r>
            <a:r>
              <a:rPr lang="en-US" i="1" dirty="0"/>
              <a:t> category </a:t>
            </a:r>
            <a:r>
              <a:rPr lang="en-US" dirty="0"/>
              <a:t>in case of both the genders.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77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341F-03DC-2762-BB0E-1D765ADF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74320"/>
            <a:ext cx="9066213" cy="924560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Shopping Distribution by Age</a:t>
            </a:r>
            <a:endParaRPr lang="en-IN" sz="4000" b="1" u="sng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91EAF585-1479-45D3-92C9-499A57C61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519" y="1448656"/>
            <a:ext cx="9066213" cy="4881024"/>
          </a:xfrm>
        </p:spPr>
      </p:pic>
    </p:spTree>
    <p:extLst>
      <p:ext uri="{BB962C8B-B14F-4D97-AF65-F5344CB8AC3E}">
        <p14:creationId xmlns:p14="http://schemas.microsoft.com/office/powerpoint/2010/main" val="307663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CFBD-C26E-A3AB-426E-2BE0F08D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36880"/>
            <a:ext cx="8911687" cy="822960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Insights</a:t>
            </a: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3B05-C590-18BC-4A4E-E6F84318D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2559"/>
            <a:ext cx="8911687" cy="490659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Age wise revenue and sales </a:t>
            </a:r>
            <a:r>
              <a:rPr lang="en-US" dirty="0"/>
              <a:t>more from </a:t>
            </a:r>
            <a:r>
              <a:rPr lang="en-US" b="1" dirty="0"/>
              <a:t>female</a:t>
            </a:r>
            <a:r>
              <a:rPr lang="en-US" dirty="0"/>
              <a:t> customers.</a:t>
            </a:r>
          </a:p>
          <a:p>
            <a:endParaRPr lang="en-US" dirty="0"/>
          </a:p>
          <a:p>
            <a:r>
              <a:rPr lang="en-US" dirty="0"/>
              <a:t>Revenue and sales for each </a:t>
            </a:r>
            <a:r>
              <a:rPr lang="en-US" b="1" dirty="0"/>
              <a:t>age group almost same.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Customers of age </a:t>
            </a:r>
            <a:r>
              <a:rPr lang="en-US" b="1" dirty="0"/>
              <a:t>22, 37, 51 &amp; 64 </a:t>
            </a:r>
            <a:r>
              <a:rPr lang="en-US" dirty="0"/>
              <a:t>crossed </a:t>
            </a:r>
            <a:r>
              <a:rPr lang="en-US" b="1" dirty="0"/>
              <a:t>1.4 </a:t>
            </a:r>
            <a:r>
              <a:rPr lang="en-US" b="1" dirty="0" err="1"/>
              <a:t>mn</a:t>
            </a:r>
            <a:r>
              <a:rPr lang="en-US" b="1" dirty="0"/>
              <a:t> revenue </a:t>
            </a:r>
            <a:r>
              <a:rPr lang="en-US" dirty="0"/>
              <a:t>mark.</a:t>
            </a:r>
          </a:p>
          <a:p>
            <a:endParaRPr lang="en-US" dirty="0"/>
          </a:p>
          <a:p>
            <a:r>
              <a:rPr lang="en-US" dirty="0"/>
              <a:t>Customers of age </a:t>
            </a:r>
            <a:r>
              <a:rPr lang="en-US" b="1" dirty="0"/>
              <a:t>22, 37, 51 &amp; 64 </a:t>
            </a:r>
            <a:r>
              <a:rPr lang="en-US" dirty="0"/>
              <a:t>crossed almost </a:t>
            </a:r>
            <a:r>
              <a:rPr lang="en-US" b="1" dirty="0"/>
              <a:t>6K sales </a:t>
            </a:r>
            <a:r>
              <a:rPr lang="en-US" dirty="0"/>
              <a:t>quantity mark.</a:t>
            </a:r>
          </a:p>
          <a:p>
            <a:endParaRPr lang="en-US" dirty="0"/>
          </a:p>
          <a:p>
            <a:r>
              <a:rPr lang="en-US" b="1" dirty="0"/>
              <a:t>Highest revenue(1.5 </a:t>
            </a:r>
            <a:r>
              <a:rPr lang="en-US" b="1" dirty="0" err="1"/>
              <a:t>mn</a:t>
            </a:r>
            <a:r>
              <a:rPr lang="en-US" b="1" dirty="0"/>
              <a:t>) </a:t>
            </a:r>
            <a:r>
              <a:rPr lang="en-US" dirty="0"/>
              <a:t>&amp; </a:t>
            </a:r>
            <a:r>
              <a:rPr lang="en-US" b="1" dirty="0"/>
              <a:t>highest sales (6217) </a:t>
            </a:r>
            <a:r>
              <a:rPr lang="en-US" dirty="0"/>
              <a:t>from customers of age group </a:t>
            </a:r>
            <a:r>
              <a:rPr lang="en-US" b="1" dirty="0"/>
              <a:t>37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Cash</a:t>
            </a:r>
            <a:r>
              <a:rPr lang="en-US" dirty="0"/>
              <a:t> is the most preferred mode of payment for customers of all the ages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dirty="0"/>
              <a:t>Maximum shopping done in </a:t>
            </a:r>
            <a:r>
              <a:rPr lang="en-US" b="1" dirty="0"/>
              <a:t>clothing</a:t>
            </a:r>
            <a:r>
              <a:rPr lang="en-US" dirty="0"/>
              <a:t> category by customers of all the 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24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5EB9-831B-1D8D-6ABD-464A9645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360" y="386080"/>
            <a:ext cx="9005253" cy="822960"/>
          </a:xfrm>
        </p:spPr>
        <p:txBody>
          <a:bodyPr>
            <a:noAutofit/>
          </a:bodyPr>
          <a:lstStyle/>
          <a:p>
            <a:r>
              <a:rPr lang="en-US" sz="4000" b="1" u="sng" dirty="0"/>
              <a:t>Distribution of Purchase Category</a:t>
            </a:r>
            <a:endParaRPr lang="en-IN" sz="4000" b="1" u="sng" dirty="0"/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DC7F4141-8F8F-B1E3-C6D9-00719FCD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911" y="1530850"/>
            <a:ext cx="8884702" cy="4828854"/>
          </a:xfrm>
        </p:spPr>
      </p:pic>
    </p:spTree>
    <p:extLst>
      <p:ext uri="{BB962C8B-B14F-4D97-AF65-F5344CB8AC3E}">
        <p14:creationId xmlns:p14="http://schemas.microsoft.com/office/powerpoint/2010/main" val="137728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E7EB-E86C-DA40-B786-3EBBDEC3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77520"/>
            <a:ext cx="8911687" cy="802640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Insights</a:t>
            </a:r>
            <a:endParaRPr lang="en-IN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D2A9-64E1-8381-5622-9366708E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4800"/>
            <a:ext cx="9160711" cy="480568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Clothing</a:t>
            </a:r>
            <a:r>
              <a:rPr lang="en-US" dirty="0"/>
              <a:t> has the </a:t>
            </a:r>
            <a:r>
              <a:rPr lang="en-US" b="1" dirty="0"/>
              <a:t>highest</a:t>
            </a:r>
            <a:r>
              <a:rPr lang="en-US" dirty="0"/>
              <a:t> share in the </a:t>
            </a:r>
            <a:r>
              <a:rPr lang="en-US" b="1" dirty="0"/>
              <a:t>revenue (~45%).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~95% revenue </a:t>
            </a:r>
            <a:r>
              <a:rPr lang="en-US" dirty="0"/>
              <a:t>comes from </a:t>
            </a:r>
            <a:r>
              <a:rPr lang="en-US" b="1" dirty="0"/>
              <a:t>clothing</a:t>
            </a:r>
            <a:r>
              <a:rPr lang="en-US" dirty="0"/>
              <a:t>,</a:t>
            </a:r>
            <a:r>
              <a:rPr lang="en-US" b="1" dirty="0"/>
              <a:t> shoes </a:t>
            </a:r>
            <a:r>
              <a:rPr lang="en-US" dirty="0"/>
              <a:t>and</a:t>
            </a:r>
            <a:r>
              <a:rPr lang="en-US" b="1" dirty="0"/>
              <a:t> technology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/>
              <a:t>Clothing</a:t>
            </a:r>
            <a:r>
              <a:rPr lang="en-US" dirty="0"/>
              <a:t> alone </a:t>
            </a:r>
            <a:r>
              <a:rPr lang="en-US" b="1" dirty="0"/>
              <a:t>has ~1/3</a:t>
            </a:r>
            <a:r>
              <a:rPr lang="en-US" b="1" baseline="30000" dirty="0"/>
              <a:t>rd </a:t>
            </a:r>
            <a:r>
              <a:rPr lang="en-US" dirty="0"/>
              <a:t>(35%) share in </a:t>
            </a:r>
            <a:r>
              <a:rPr lang="en-US" b="1" dirty="0"/>
              <a:t>sales, </a:t>
            </a:r>
            <a:r>
              <a:rPr lang="en-US" dirty="0"/>
              <a:t>followed by </a:t>
            </a:r>
            <a:r>
              <a:rPr lang="en-US" b="1" dirty="0"/>
              <a:t>Cosmetics</a:t>
            </a:r>
            <a:r>
              <a:rPr lang="en-US" dirty="0"/>
              <a:t>,</a:t>
            </a:r>
            <a:r>
              <a:rPr lang="en-US" b="1" dirty="0"/>
              <a:t> food &amp; beverages.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Across all the categories, </a:t>
            </a:r>
            <a:r>
              <a:rPr lang="en-US" b="1" dirty="0"/>
              <a:t>female customers </a:t>
            </a:r>
            <a:r>
              <a:rPr lang="en-US" dirty="0"/>
              <a:t>are more in number compared to male customers.</a:t>
            </a:r>
          </a:p>
          <a:p>
            <a:endParaRPr lang="en-US" dirty="0"/>
          </a:p>
          <a:p>
            <a:r>
              <a:rPr lang="en-US" b="1" dirty="0"/>
              <a:t>Clothing </a:t>
            </a:r>
            <a:r>
              <a:rPr lang="en-US" dirty="0"/>
              <a:t>is the most purchased category across all the </a:t>
            </a:r>
            <a:r>
              <a:rPr lang="en-US" b="1" dirty="0"/>
              <a:t>ages.</a:t>
            </a:r>
          </a:p>
          <a:p>
            <a:endParaRPr lang="en-US" b="1" dirty="0"/>
          </a:p>
          <a:p>
            <a:r>
              <a:rPr lang="en-US" b="1" dirty="0"/>
              <a:t>Cash </a:t>
            </a:r>
            <a:r>
              <a:rPr lang="en-US" dirty="0"/>
              <a:t>is the most widely used payment method for </a:t>
            </a:r>
            <a:r>
              <a:rPr lang="en-US" b="1" dirty="0"/>
              <a:t>all the categories.</a:t>
            </a:r>
          </a:p>
          <a:p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1468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15785</TotalTime>
  <Words>553</Words>
  <Application>Microsoft Office PowerPoint</Application>
  <PresentationFormat>Widescreen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Calibri</vt:lpstr>
      <vt:lpstr>Century Gothic</vt:lpstr>
      <vt:lpstr>Wingdings 3</vt:lpstr>
      <vt:lpstr>Wisp</vt:lpstr>
      <vt:lpstr>Customer Segmentation Analysis</vt:lpstr>
      <vt:lpstr>Dataset  </vt:lpstr>
      <vt:lpstr>Problem Statement</vt:lpstr>
      <vt:lpstr>Shopping Distribution by Gender</vt:lpstr>
      <vt:lpstr>Insights</vt:lpstr>
      <vt:lpstr>Shopping Distribution by Age</vt:lpstr>
      <vt:lpstr>Insights </vt:lpstr>
      <vt:lpstr>Distribution of Purchase Category</vt:lpstr>
      <vt:lpstr>Insights</vt:lpstr>
      <vt:lpstr>Distribution of Payment Method</vt:lpstr>
      <vt:lpstr>Insights</vt:lpstr>
      <vt:lpstr>Suggestions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Analysis</dc:title>
  <dc:creator>Pushpanjali Gupta</dc:creator>
  <cp:lastModifiedBy>Pushpanjali Gupta</cp:lastModifiedBy>
  <cp:revision>4</cp:revision>
  <dcterms:created xsi:type="dcterms:W3CDTF">2023-12-16T07:09:04Z</dcterms:created>
  <dcterms:modified xsi:type="dcterms:W3CDTF">2023-12-31T18:12:48Z</dcterms:modified>
</cp:coreProperties>
</file>