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1" r:id="rId1"/>
  </p:sldMasterIdLst>
  <p:notesMasterIdLst>
    <p:notesMasterId r:id="rId20"/>
  </p:notesMasterIdLst>
  <p:sldIdLst>
    <p:sldId id="256" r:id="rId2"/>
    <p:sldId id="257" r:id="rId3"/>
    <p:sldId id="273" r:id="rId4"/>
    <p:sldId id="258" r:id="rId5"/>
    <p:sldId id="259" r:id="rId6"/>
    <p:sldId id="269" r:id="rId7"/>
    <p:sldId id="265" r:id="rId8"/>
    <p:sldId id="268" r:id="rId9"/>
    <p:sldId id="266" r:id="rId10"/>
    <p:sldId id="270" r:id="rId11"/>
    <p:sldId id="267" r:id="rId12"/>
    <p:sldId id="271" r:id="rId13"/>
    <p:sldId id="261" r:id="rId14"/>
    <p:sldId id="279" r:id="rId15"/>
    <p:sldId id="280" r:id="rId16"/>
    <p:sldId id="277" r:id="rId17"/>
    <p:sldId id="278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F212B7-7164-4614-AA63-D9C87E10BF4D}" v="8" dt="2024-01-10T11:22:06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752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shpanjali Gupta" userId="5d7d800b13b0f9d0" providerId="LiveId" clId="{7FFD90D2-88F4-4E45-A230-68884F41A6AC}"/>
    <pc:docChg chg="undo custSel addSld delSld modSld">
      <pc:chgData name="Pushpanjali Gupta" userId="5d7d800b13b0f9d0" providerId="LiveId" clId="{7FFD90D2-88F4-4E45-A230-68884F41A6AC}" dt="2023-12-28T10:39:51.855" v="5885" actId="14100"/>
      <pc:docMkLst>
        <pc:docMk/>
      </pc:docMkLst>
      <pc:sldChg chg="modSp mod">
        <pc:chgData name="Pushpanjali Gupta" userId="5d7d800b13b0f9d0" providerId="LiveId" clId="{7FFD90D2-88F4-4E45-A230-68884F41A6AC}" dt="2023-12-18T12:26:15.472" v="1227" actId="27636"/>
        <pc:sldMkLst>
          <pc:docMk/>
          <pc:sldMk cId="3940454566" sldId="256"/>
        </pc:sldMkLst>
        <pc:spChg chg="mod">
          <ac:chgData name="Pushpanjali Gupta" userId="5d7d800b13b0f9d0" providerId="LiveId" clId="{7FFD90D2-88F4-4E45-A230-68884F41A6AC}" dt="2023-12-16T12:50:51.581" v="248" actId="14100"/>
          <ac:spMkLst>
            <pc:docMk/>
            <pc:sldMk cId="3940454566" sldId="256"/>
            <ac:spMk id="2" creationId="{D7777B61-7E51-A08B-7C84-1E5EFB60E011}"/>
          </ac:spMkLst>
        </pc:spChg>
        <pc:spChg chg="mod">
          <ac:chgData name="Pushpanjali Gupta" userId="5d7d800b13b0f9d0" providerId="LiveId" clId="{7FFD90D2-88F4-4E45-A230-68884F41A6AC}" dt="2023-12-18T12:26:15.472" v="1227" actId="27636"/>
          <ac:spMkLst>
            <pc:docMk/>
            <pc:sldMk cId="3940454566" sldId="256"/>
            <ac:spMk id="3" creationId="{3E2578EF-1111-F6A1-0C06-42D96BB619A1}"/>
          </ac:spMkLst>
        </pc:spChg>
      </pc:sldChg>
      <pc:sldChg chg="modSp mod">
        <pc:chgData name="Pushpanjali Gupta" userId="5d7d800b13b0f9d0" providerId="LiveId" clId="{7FFD90D2-88F4-4E45-A230-68884F41A6AC}" dt="2023-12-18T12:45:05.303" v="1346" actId="20577"/>
        <pc:sldMkLst>
          <pc:docMk/>
          <pc:sldMk cId="3763482187" sldId="257"/>
        </pc:sldMkLst>
        <pc:spChg chg="mod">
          <ac:chgData name="Pushpanjali Gupta" userId="5d7d800b13b0f9d0" providerId="LiveId" clId="{7FFD90D2-88F4-4E45-A230-68884F41A6AC}" dt="2023-12-18T12:35:31.527" v="1250" actId="14100"/>
          <ac:spMkLst>
            <pc:docMk/>
            <pc:sldMk cId="3763482187" sldId="257"/>
            <ac:spMk id="2" creationId="{5B8F32C8-C4E8-0A27-53BF-82FA2D03D52C}"/>
          </ac:spMkLst>
        </pc:spChg>
        <pc:spChg chg="mod">
          <ac:chgData name="Pushpanjali Gupta" userId="5d7d800b13b0f9d0" providerId="LiveId" clId="{7FFD90D2-88F4-4E45-A230-68884F41A6AC}" dt="2023-12-18T12:45:05.303" v="1346" actId="20577"/>
          <ac:spMkLst>
            <pc:docMk/>
            <pc:sldMk cId="3763482187" sldId="257"/>
            <ac:spMk id="3" creationId="{B7F26B58-641E-B311-1A45-9C6DC4A0202E}"/>
          </ac:spMkLst>
        </pc:spChg>
      </pc:sldChg>
      <pc:sldChg chg="addSp modSp new mod">
        <pc:chgData name="Pushpanjali Gupta" userId="5d7d800b13b0f9d0" providerId="LiveId" clId="{7FFD90D2-88F4-4E45-A230-68884F41A6AC}" dt="2023-12-18T12:32:53.711" v="1239" actId="14100"/>
        <pc:sldMkLst>
          <pc:docMk/>
          <pc:sldMk cId="2826708768" sldId="258"/>
        </pc:sldMkLst>
        <pc:spChg chg="mod">
          <ac:chgData name="Pushpanjali Gupta" userId="5d7d800b13b0f9d0" providerId="LiveId" clId="{7FFD90D2-88F4-4E45-A230-68884F41A6AC}" dt="2023-12-18T12:32:47.610" v="1238" actId="14100"/>
          <ac:spMkLst>
            <pc:docMk/>
            <pc:sldMk cId="2826708768" sldId="258"/>
            <ac:spMk id="2" creationId="{E7959866-6A7A-A366-D88A-0324FD941870}"/>
          </ac:spMkLst>
        </pc:spChg>
        <pc:spChg chg="mod">
          <ac:chgData name="Pushpanjali Gupta" userId="5d7d800b13b0f9d0" providerId="LiveId" clId="{7FFD90D2-88F4-4E45-A230-68884F41A6AC}" dt="2023-12-16T13:04:12.790" v="422" actId="20577"/>
          <ac:spMkLst>
            <pc:docMk/>
            <pc:sldMk cId="2826708768" sldId="258"/>
            <ac:spMk id="3" creationId="{51083BE6-4C8C-FA38-C1C0-3CA1FC0098C2}"/>
          </ac:spMkLst>
        </pc:spChg>
        <pc:graphicFrameChg chg="add mod modGraphic">
          <ac:chgData name="Pushpanjali Gupta" userId="5d7d800b13b0f9d0" providerId="LiveId" clId="{7FFD90D2-88F4-4E45-A230-68884F41A6AC}" dt="2023-12-18T12:32:53.711" v="1239" actId="14100"/>
          <ac:graphicFrameMkLst>
            <pc:docMk/>
            <pc:sldMk cId="2826708768" sldId="258"/>
            <ac:graphicFrameMk id="4" creationId="{5D943017-5FA7-4416-04D6-58E226311915}"/>
          </ac:graphicFrameMkLst>
        </pc:graphicFrameChg>
      </pc:sldChg>
      <pc:sldChg chg="addSp delSp modSp new add del mod">
        <pc:chgData name="Pushpanjali Gupta" userId="5d7d800b13b0f9d0" providerId="LiveId" clId="{7FFD90D2-88F4-4E45-A230-68884F41A6AC}" dt="2023-12-28T07:30:37.115" v="5113" actId="14100"/>
        <pc:sldMkLst>
          <pc:docMk/>
          <pc:sldMk cId="3862465671" sldId="259"/>
        </pc:sldMkLst>
        <pc:spChg chg="mod">
          <ac:chgData name="Pushpanjali Gupta" userId="5d7d800b13b0f9d0" providerId="LiveId" clId="{7FFD90D2-88F4-4E45-A230-68884F41A6AC}" dt="2023-12-25T13:29:27.819" v="2016" actId="14100"/>
          <ac:spMkLst>
            <pc:docMk/>
            <pc:sldMk cId="3862465671" sldId="259"/>
            <ac:spMk id="2" creationId="{672F9322-49F6-96C6-3E14-60F6565D50FB}"/>
          </ac:spMkLst>
        </pc:spChg>
        <pc:spChg chg="del mod">
          <ac:chgData name="Pushpanjali Gupta" userId="5d7d800b13b0f9d0" providerId="LiveId" clId="{7FFD90D2-88F4-4E45-A230-68884F41A6AC}" dt="2023-12-16T12:46:59.493" v="220"/>
          <ac:spMkLst>
            <pc:docMk/>
            <pc:sldMk cId="3862465671" sldId="259"/>
            <ac:spMk id="3" creationId="{3038DC26-7CCC-4314-1295-FB54904F75AD}"/>
          </ac:spMkLst>
        </pc:spChg>
        <pc:spChg chg="add del mod">
          <ac:chgData name="Pushpanjali Gupta" userId="5d7d800b13b0f9d0" providerId="LiveId" clId="{7FFD90D2-88F4-4E45-A230-68884F41A6AC}" dt="2023-12-25T07:16:53.673" v="1374" actId="22"/>
          <ac:spMkLst>
            <pc:docMk/>
            <pc:sldMk cId="3862465671" sldId="259"/>
            <ac:spMk id="6" creationId="{F2A3A05D-505E-D3CD-90E2-076445D1BA26}"/>
          </ac:spMkLst>
        </pc:spChg>
        <pc:spChg chg="add del mod">
          <ac:chgData name="Pushpanjali Gupta" userId="5d7d800b13b0f9d0" providerId="LiveId" clId="{7FFD90D2-88F4-4E45-A230-68884F41A6AC}" dt="2023-12-16T18:40:45.196" v="571"/>
          <ac:spMkLst>
            <pc:docMk/>
            <pc:sldMk cId="3862465671" sldId="259"/>
            <ac:spMk id="7" creationId="{5D221536-6312-262B-F489-BAD83EA7CEE1}"/>
          </ac:spMkLst>
        </pc:spChg>
        <pc:spChg chg="add del mod">
          <ac:chgData name="Pushpanjali Gupta" userId="5d7d800b13b0f9d0" providerId="LiveId" clId="{7FFD90D2-88F4-4E45-A230-68884F41A6AC}" dt="2023-12-25T12:05:30.263" v="1416" actId="22"/>
          <ac:spMkLst>
            <pc:docMk/>
            <pc:sldMk cId="3862465671" sldId="259"/>
            <ac:spMk id="10" creationId="{B2A8F2DD-CBFA-7CE0-606B-5E6737806BCD}"/>
          </ac:spMkLst>
        </pc:spChg>
        <pc:spChg chg="add del mod">
          <ac:chgData name="Pushpanjali Gupta" userId="5d7d800b13b0f9d0" providerId="LiveId" clId="{7FFD90D2-88F4-4E45-A230-68884F41A6AC}" dt="2023-12-18T13:10:00.479" v="1361" actId="22"/>
          <ac:spMkLst>
            <pc:docMk/>
            <pc:sldMk cId="3862465671" sldId="259"/>
            <ac:spMk id="11" creationId="{E079D5DC-E64D-6610-1701-FF53B09832E9}"/>
          </ac:spMkLst>
        </pc:spChg>
        <pc:spChg chg="add del mod">
          <ac:chgData name="Pushpanjali Gupta" userId="5d7d800b13b0f9d0" providerId="LiveId" clId="{7FFD90D2-88F4-4E45-A230-68884F41A6AC}" dt="2023-12-25T12:44:16.684" v="1704"/>
          <ac:spMkLst>
            <pc:docMk/>
            <pc:sldMk cId="3862465671" sldId="259"/>
            <ac:spMk id="15" creationId="{BFF60E77-5BD5-0549-267E-725F6D0C5049}"/>
          </ac:spMkLst>
        </pc:spChg>
        <pc:spChg chg="add del mod">
          <ac:chgData name="Pushpanjali Gupta" userId="5d7d800b13b0f9d0" providerId="LiveId" clId="{7FFD90D2-88F4-4E45-A230-68884F41A6AC}" dt="2023-12-27T06:15:10.346" v="2484" actId="22"/>
          <ac:spMkLst>
            <pc:docMk/>
            <pc:sldMk cId="3862465671" sldId="259"/>
            <ac:spMk id="19" creationId="{5E91D253-BDFB-FF25-6ED1-A12AE4963D48}"/>
          </ac:spMkLst>
        </pc:spChg>
        <pc:spChg chg="add del mod">
          <ac:chgData name="Pushpanjali Gupta" userId="5d7d800b13b0f9d0" providerId="LiveId" clId="{7FFD90D2-88F4-4E45-A230-68884F41A6AC}" dt="2023-12-27T14:54:58.914" v="3209"/>
          <ac:spMkLst>
            <pc:docMk/>
            <pc:sldMk cId="3862465671" sldId="259"/>
            <ac:spMk id="23" creationId="{0ECCC786-BD59-580A-5A97-5EDA3B55B851}"/>
          </ac:spMkLst>
        </pc:spChg>
        <pc:spChg chg="add del mod">
          <ac:chgData name="Pushpanjali Gupta" userId="5d7d800b13b0f9d0" providerId="LiveId" clId="{7FFD90D2-88F4-4E45-A230-68884F41A6AC}" dt="2023-12-28T07:28:26.536" v="5099" actId="22"/>
          <ac:spMkLst>
            <pc:docMk/>
            <pc:sldMk cId="3862465671" sldId="259"/>
            <ac:spMk id="27" creationId="{E14787BB-BD7E-D85B-A5C1-3FB7ED67D6C9}"/>
          </ac:spMkLst>
        </pc:spChg>
        <pc:picChg chg="add del mod ord">
          <ac:chgData name="Pushpanjali Gupta" userId="5d7d800b13b0f9d0" providerId="LiveId" clId="{7FFD90D2-88F4-4E45-A230-68884F41A6AC}" dt="2023-12-18T14:02:14.843" v="1369" actId="478"/>
          <ac:picMkLst>
            <pc:docMk/>
            <pc:sldMk cId="3862465671" sldId="259"/>
            <ac:picMk id="4" creationId="{312F1459-E5AA-9C7C-64F4-E3DC4250A2E5}"/>
          </ac:picMkLst>
        </pc:picChg>
        <pc:picChg chg="add del mod">
          <ac:chgData name="Pushpanjali Gupta" userId="5d7d800b13b0f9d0" providerId="LiveId" clId="{7FFD90D2-88F4-4E45-A230-68884F41A6AC}" dt="2023-12-16T18:40:39.468" v="570" actId="478"/>
          <ac:picMkLst>
            <pc:docMk/>
            <pc:sldMk cId="3862465671" sldId="259"/>
            <ac:picMk id="5" creationId="{5F7AF092-0AEA-4D65-9C3D-9B7ACB7FD27D}"/>
          </ac:picMkLst>
        </pc:picChg>
        <pc:picChg chg="add del mod ord">
          <ac:chgData name="Pushpanjali Gupta" userId="5d7d800b13b0f9d0" providerId="LiveId" clId="{7FFD90D2-88F4-4E45-A230-68884F41A6AC}" dt="2023-12-25T07:52:22.548" v="1394" actId="478"/>
          <ac:picMkLst>
            <pc:docMk/>
            <pc:sldMk cId="3862465671" sldId="259"/>
            <ac:picMk id="8" creationId="{5B85864A-17E3-55DD-7E0B-FFE8FFD815DD}"/>
          </ac:picMkLst>
        </pc:picChg>
        <pc:picChg chg="add del mod">
          <ac:chgData name="Pushpanjali Gupta" userId="5d7d800b13b0f9d0" providerId="LiveId" clId="{7FFD90D2-88F4-4E45-A230-68884F41A6AC}" dt="2023-12-16T19:03:09.078" v="793" actId="478"/>
          <ac:picMkLst>
            <pc:docMk/>
            <pc:sldMk cId="3862465671" sldId="259"/>
            <ac:picMk id="9" creationId="{BE809198-9F21-0095-6D64-9E20B0374691}"/>
          </ac:picMkLst>
        </pc:picChg>
        <pc:picChg chg="add del mod ord">
          <ac:chgData name="Pushpanjali Gupta" userId="5d7d800b13b0f9d0" providerId="LiveId" clId="{7FFD90D2-88F4-4E45-A230-68884F41A6AC}" dt="2023-12-25T12:43:03.480" v="1703" actId="478"/>
          <ac:picMkLst>
            <pc:docMk/>
            <pc:sldMk cId="3862465671" sldId="259"/>
            <ac:picMk id="13" creationId="{62EE28F0-29DD-1746-67BE-EDF353B5F4D8}"/>
          </ac:picMkLst>
        </pc:picChg>
        <pc:picChg chg="add del mod">
          <ac:chgData name="Pushpanjali Gupta" userId="5d7d800b13b0f9d0" providerId="LiveId" clId="{7FFD90D2-88F4-4E45-A230-68884F41A6AC}" dt="2023-12-27T06:14:37.102" v="2483" actId="478"/>
          <ac:picMkLst>
            <pc:docMk/>
            <pc:sldMk cId="3862465671" sldId="259"/>
            <ac:picMk id="17" creationId="{46BD8E30-E172-D822-5DBE-9883E56E3AA8}"/>
          </ac:picMkLst>
        </pc:picChg>
        <pc:picChg chg="add del mod ord">
          <ac:chgData name="Pushpanjali Gupta" userId="5d7d800b13b0f9d0" providerId="LiveId" clId="{7FFD90D2-88F4-4E45-A230-68884F41A6AC}" dt="2023-12-27T14:54:57.723" v="3208" actId="478"/>
          <ac:picMkLst>
            <pc:docMk/>
            <pc:sldMk cId="3862465671" sldId="259"/>
            <ac:picMk id="21" creationId="{E6A6D958-CF77-3042-01A6-83602144C83B}"/>
          </ac:picMkLst>
        </pc:picChg>
        <pc:picChg chg="add del mod">
          <ac:chgData name="Pushpanjali Gupta" userId="5d7d800b13b0f9d0" providerId="LiveId" clId="{7FFD90D2-88F4-4E45-A230-68884F41A6AC}" dt="2023-12-28T07:27:40.173" v="5098" actId="478"/>
          <ac:picMkLst>
            <pc:docMk/>
            <pc:sldMk cId="3862465671" sldId="259"/>
            <ac:picMk id="25" creationId="{B3611E06-7FB7-AD8B-2C33-E3442D7B28E7}"/>
          </ac:picMkLst>
        </pc:picChg>
        <pc:picChg chg="add mod ord">
          <ac:chgData name="Pushpanjali Gupta" userId="5d7d800b13b0f9d0" providerId="LiveId" clId="{7FFD90D2-88F4-4E45-A230-68884F41A6AC}" dt="2023-12-28T07:30:37.115" v="5113" actId="14100"/>
          <ac:picMkLst>
            <pc:docMk/>
            <pc:sldMk cId="3862465671" sldId="259"/>
            <ac:picMk id="29" creationId="{754E46F9-7ED1-174A-F907-911FE22C2739}"/>
          </ac:picMkLst>
        </pc:picChg>
      </pc:sldChg>
      <pc:sldChg chg="new del">
        <pc:chgData name="Pushpanjali Gupta" userId="5d7d800b13b0f9d0" providerId="LiveId" clId="{7FFD90D2-88F4-4E45-A230-68884F41A6AC}" dt="2023-12-16T13:05:51.869" v="436" actId="47"/>
        <pc:sldMkLst>
          <pc:docMk/>
          <pc:sldMk cId="61266426" sldId="260"/>
        </pc:sldMkLst>
      </pc:sldChg>
      <pc:sldChg chg="modSp new del mod">
        <pc:chgData name="Pushpanjali Gupta" userId="5d7d800b13b0f9d0" providerId="LiveId" clId="{7FFD90D2-88F4-4E45-A230-68884F41A6AC}" dt="2023-12-27T21:08:16.333" v="5073" actId="47"/>
        <pc:sldMkLst>
          <pc:docMk/>
          <pc:sldMk cId="3050850142" sldId="260"/>
        </pc:sldMkLst>
        <pc:spChg chg="mod">
          <ac:chgData name="Pushpanjali Gupta" userId="5d7d800b13b0f9d0" providerId="LiveId" clId="{7FFD90D2-88F4-4E45-A230-68884F41A6AC}" dt="2023-12-18T12:43:52.822" v="1326" actId="14100"/>
          <ac:spMkLst>
            <pc:docMk/>
            <pc:sldMk cId="3050850142" sldId="260"/>
            <ac:spMk id="2" creationId="{49766240-8E10-F8C3-DFE8-21DACC4F2BFF}"/>
          </ac:spMkLst>
        </pc:spChg>
        <pc:spChg chg="mod">
          <ac:chgData name="Pushpanjali Gupta" userId="5d7d800b13b0f9d0" providerId="LiveId" clId="{7FFD90D2-88F4-4E45-A230-68884F41A6AC}" dt="2023-12-27T21:07:50.860" v="5070" actId="5793"/>
          <ac:spMkLst>
            <pc:docMk/>
            <pc:sldMk cId="3050850142" sldId="260"/>
            <ac:spMk id="3" creationId="{B1BE211F-930D-DCAC-F6CC-B3E144EDF5C5}"/>
          </ac:spMkLst>
        </pc:spChg>
      </pc:sldChg>
      <pc:sldChg chg="addSp modSp new del mod">
        <pc:chgData name="Pushpanjali Gupta" userId="5d7d800b13b0f9d0" providerId="LiveId" clId="{7FFD90D2-88F4-4E45-A230-68884F41A6AC}" dt="2023-12-16T13:03:25.738" v="413" actId="47"/>
        <pc:sldMkLst>
          <pc:docMk/>
          <pc:sldMk cId="494572012" sldId="261"/>
        </pc:sldMkLst>
        <pc:spChg chg="mod">
          <ac:chgData name="Pushpanjali Gupta" userId="5d7d800b13b0f9d0" providerId="LiveId" clId="{7FFD90D2-88F4-4E45-A230-68884F41A6AC}" dt="2023-12-16T13:02:29.114" v="408" actId="14100"/>
          <ac:spMkLst>
            <pc:docMk/>
            <pc:sldMk cId="494572012" sldId="261"/>
            <ac:spMk id="2" creationId="{91AC0DFF-D6A2-19BF-4D4C-01594416B7A1}"/>
          </ac:spMkLst>
        </pc:spChg>
        <pc:spChg chg="mod">
          <ac:chgData name="Pushpanjali Gupta" userId="5d7d800b13b0f9d0" providerId="LiveId" clId="{7FFD90D2-88F4-4E45-A230-68884F41A6AC}" dt="2023-12-16T13:02:38.120" v="410" actId="14100"/>
          <ac:spMkLst>
            <pc:docMk/>
            <pc:sldMk cId="494572012" sldId="261"/>
            <ac:spMk id="3" creationId="{F643A776-5229-C5E7-8531-83B6A08EA5CB}"/>
          </ac:spMkLst>
        </pc:spChg>
        <pc:graphicFrameChg chg="add mod modGraphic">
          <ac:chgData name="Pushpanjali Gupta" userId="5d7d800b13b0f9d0" providerId="LiveId" clId="{7FFD90D2-88F4-4E45-A230-68884F41A6AC}" dt="2023-12-16T13:03:22.948" v="412" actId="478"/>
          <ac:graphicFrameMkLst>
            <pc:docMk/>
            <pc:sldMk cId="494572012" sldId="261"/>
            <ac:graphicFrameMk id="4" creationId="{6FB3919D-81BC-D25F-DCE8-67B4713D26B6}"/>
          </ac:graphicFrameMkLst>
        </pc:graphicFrameChg>
      </pc:sldChg>
      <pc:sldChg chg="modSp new mod">
        <pc:chgData name="Pushpanjali Gupta" userId="5d7d800b13b0f9d0" providerId="LiveId" clId="{7FFD90D2-88F4-4E45-A230-68884F41A6AC}" dt="2023-12-28T10:22:28.999" v="5770" actId="14100"/>
        <pc:sldMkLst>
          <pc:docMk/>
          <pc:sldMk cId="1579055999" sldId="261"/>
        </pc:sldMkLst>
        <pc:spChg chg="mod">
          <ac:chgData name="Pushpanjali Gupta" userId="5d7d800b13b0f9d0" providerId="LiveId" clId="{7FFD90D2-88F4-4E45-A230-68884F41A6AC}" dt="2023-12-18T12:46:42.070" v="1358" actId="14100"/>
          <ac:spMkLst>
            <pc:docMk/>
            <pc:sldMk cId="1579055999" sldId="261"/>
            <ac:spMk id="2" creationId="{E772C1A5-76C1-D1E8-A865-C95238C3B229}"/>
          </ac:spMkLst>
        </pc:spChg>
        <pc:spChg chg="mod">
          <ac:chgData name="Pushpanjali Gupta" userId="5d7d800b13b0f9d0" providerId="LiveId" clId="{7FFD90D2-88F4-4E45-A230-68884F41A6AC}" dt="2023-12-28T10:22:28.999" v="5770" actId="14100"/>
          <ac:spMkLst>
            <pc:docMk/>
            <pc:sldMk cId="1579055999" sldId="261"/>
            <ac:spMk id="3" creationId="{1C9D08CE-0C18-D9D9-6566-AA098AFCE25A}"/>
          </ac:spMkLst>
        </pc:spChg>
      </pc:sldChg>
      <pc:sldChg chg="modSp new del mod">
        <pc:chgData name="Pushpanjali Gupta" userId="5d7d800b13b0f9d0" providerId="LiveId" clId="{7FFD90D2-88F4-4E45-A230-68884F41A6AC}" dt="2023-12-16T13:09:29.692" v="463" actId="47"/>
        <pc:sldMkLst>
          <pc:docMk/>
          <pc:sldMk cId="2870051771" sldId="261"/>
        </pc:sldMkLst>
        <pc:spChg chg="mod">
          <ac:chgData name="Pushpanjali Gupta" userId="5d7d800b13b0f9d0" providerId="LiveId" clId="{7FFD90D2-88F4-4E45-A230-68884F41A6AC}" dt="2023-12-16T13:09:22.828" v="462" actId="14100"/>
          <ac:spMkLst>
            <pc:docMk/>
            <pc:sldMk cId="2870051771" sldId="261"/>
            <ac:spMk id="2" creationId="{87C309A4-556F-4AA3-199F-F5E9CA3BFB32}"/>
          </ac:spMkLst>
        </pc:spChg>
      </pc:sldChg>
      <pc:sldChg chg="modSp new del mod">
        <pc:chgData name="Pushpanjali Gupta" userId="5d7d800b13b0f9d0" providerId="LiveId" clId="{7FFD90D2-88F4-4E45-A230-68884F41A6AC}" dt="2023-12-16T19:04:54.034" v="854" actId="47"/>
        <pc:sldMkLst>
          <pc:docMk/>
          <pc:sldMk cId="201471648" sldId="262"/>
        </pc:sldMkLst>
        <pc:spChg chg="mod">
          <ac:chgData name="Pushpanjali Gupta" userId="5d7d800b13b0f9d0" providerId="LiveId" clId="{7FFD90D2-88F4-4E45-A230-68884F41A6AC}" dt="2023-12-16T19:03:32.590" v="823" actId="20577"/>
          <ac:spMkLst>
            <pc:docMk/>
            <pc:sldMk cId="201471648" sldId="262"/>
            <ac:spMk id="3" creationId="{2AD30806-9F04-3F64-464F-B59B6B07AF6A}"/>
          </ac:spMkLst>
        </pc:spChg>
      </pc:sldChg>
      <pc:sldChg chg="new del">
        <pc:chgData name="Pushpanjali Gupta" userId="5d7d800b13b0f9d0" providerId="LiveId" clId="{7FFD90D2-88F4-4E45-A230-68884F41A6AC}" dt="2023-12-16T19:04:52.104" v="853" actId="47"/>
        <pc:sldMkLst>
          <pc:docMk/>
          <pc:sldMk cId="2184505431" sldId="263"/>
        </pc:sldMkLst>
      </pc:sldChg>
      <pc:sldChg chg="modSp new mod">
        <pc:chgData name="Pushpanjali Gupta" userId="5d7d800b13b0f9d0" providerId="LiveId" clId="{7FFD90D2-88F4-4E45-A230-68884F41A6AC}" dt="2023-12-16T19:04:48.892" v="852" actId="14100"/>
        <pc:sldMkLst>
          <pc:docMk/>
          <pc:sldMk cId="3450163316" sldId="264"/>
        </pc:sldMkLst>
        <pc:spChg chg="mod">
          <ac:chgData name="Pushpanjali Gupta" userId="5d7d800b13b0f9d0" providerId="LiveId" clId="{7FFD90D2-88F4-4E45-A230-68884F41A6AC}" dt="2023-12-16T19:04:48.892" v="852" actId="14100"/>
          <ac:spMkLst>
            <pc:docMk/>
            <pc:sldMk cId="3450163316" sldId="264"/>
            <ac:spMk id="2" creationId="{97F491AD-3DAC-BDFC-99A2-5ED8961A1A07}"/>
          </ac:spMkLst>
        </pc:spChg>
      </pc:sldChg>
      <pc:sldChg chg="addSp delSp modSp new mod">
        <pc:chgData name="Pushpanjali Gupta" userId="5d7d800b13b0f9d0" providerId="LiveId" clId="{7FFD90D2-88F4-4E45-A230-68884F41A6AC}" dt="2023-12-28T07:30:15.586" v="5111" actId="14100"/>
        <pc:sldMkLst>
          <pc:docMk/>
          <pc:sldMk cId="3076635873" sldId="265"/>
        </pc:sldMkLst>
        <pc:spChg chg="mod">
          <ac:chgData name="Pushpanjali Gupta" userId="5d7d800b13b0f9d0" providerId="LiveId" clId="{7FFD90D2-88F4-4E45-A230-68884F41A6AC}" dt="2023-12-25T13:29:57.204" v="2018" actId="14100"/>
          <ac:spMkLst>
            <pc:docMk/>
            <pc:sldMk cId="3076635873" sldId="265"/>
            <ac:spMk id="2" creationId="{94F9341F-03DC-2762-BB0E-1D765ADF4328}"/>
          </ac:spMkLst>
        </pc:spChg>
        <pc:spChg chg="del mod">
          <ac:chgData name="Pushpanjali Gupta" userId="5d7d800b13b0f9d0" providerId="LiveId" clId="{7FFD90D2-88F4-4E45-A230-68884F41A6AC}" dt="2023-12-25T07:19:13.676" v="1386" actId="22"/>
          <ac:spMkLst>
            <pc:docMk/>
            <pc:sldMk cId="3076635873" sldId="265"/>
            <ac:spMk id="3" creationId="{2D1FDF74-5A93-735C-A228-6238E2E7ECD4}"/>
          </ac:spMkLst>
        </pc:spChg>
        <pc:spChg chg="add del mod">
          <ac:chgData name="Pushpanjali Gupta" userId="5d7d800b13b0f9d0" providerId="LiveId" clId="{7FFD90D2-88F4-4E45-A230-68884F41A6AC}" dt="2023-12-25T12:06:49.417" v="1424" actId="22"/>
          <ac:spMkLst>
            <pc:docMk/>
            <pc:sldMk cId="3076635873" sldId="265"/>
            <ac:spMk id="7" creationId="{D9FD139D-3E48-6A8C-3FA9-06230DB47983}"/>
          </ac:spMkLst>
        </pc:spChg>
        <pc:spChg chg="add del mod">
          <ac:chgData name="Pushpanjali Gupta" userId="5d7d800b13b0f9d0" providerId="LiveId" clId="{7FFD90D2-88F4-4E45-A230-68884F41A6AC}" dt="2023-12-25T13:18:12.941" v="1712" actId="22"/>
          <ac:spMkLst>
            <pc:docMk/>
            <pc:sldMk cId="3076635873" sldId="265"/>
            <ac:spMk id="11" creationId="{98AD82ED-5A14-B0B1-BB73-0DBE28E7E0C5}"/>
          </ac:spMkLst>
        </pc:spChg>
        <pc:spChg chg="add del mod">
          <ac:chgData name="Pushpanjali Gupta" userId="5d7d800b13b0f9d0" providerId="LiveId" clId="{7FFD90D2-88F4-4E45-A230-68884F41A6AC}" dt="2023-12-25T13:28:19.341" v="2007"/>
          <ac:spMkLst>
            <pc:docMk/>
            <pc:sldMk cId="3076635873" sldId="265"/>
            <ac:spMk id="15" creationId="{9F998CFA-F9B7-BE4A-5EB1-3DAFC760EC46}"/>
          </ac:spMkLst>
        </pc:spChg>
        <pc:spChg chg="add del mod">
          <ac:chgData name="Pushpanjali Gupta" userId="5d7d800b13b0f9d0" providerId="LiveId" clId="{7FFD90D2-88F4-4E45-A230-68884F41A6AC}" dt="2023-12-27T06:19:54.539" v="2583" actId="22"/>
          <ac:spMkLst>
            <pc:docMk/>
            <pc:sldMk cId="3076635873" sldId="265"/>
            <ac:spMk id="19" creationId="{D93960F6-8D6F-AFDE-75EA-CF3F14036675}"/>
          </ac:spMkLst>
        </pc:spChg>
        <pc:spChg chg="add del mod">
          <ac:chgData name="Pushpanjali Gupta" userId="5d7d800b13b0f9d0" providerId="LiveId" clId="{7FFD90D2-88F4-4E45-A230-68884F41A6AC}" dt="2023-12-27T15:30:48.731" v="3875" actId="22"/>
          <ac:spMkLst>
            <pc:docMk/>
            <pc:sldMk cId="3076635873" sldId="265"/>
            <ac:spMk id="23" creationId="{CE687C3D-7CFA-7F01-85DA-6B919D355340}"/>
          </ac:spMkLst>
        </pc:spChg>
        <pc:spChg chg="add del mod">
          <ac:chgData name="Pushpanjali Gupta" userId="5d7d800b13b0f9d0" providerId="LiveId" clId="{7FFD90D2-88F4-4E45-A230-68884F41A6AC}" dt="2023-12-27T16:37:05.628" v="3877" actId="22"/>
          <ac:spMkLst>
            <pc:docMk/>
            <pc:sldMk cId="3076635873" sldId="265"/>
            <ac:spMk id="27" creationId="{9751FD49-8ABE-9741-C001-6CB13AF27D35}"/>
          </ac:spMkLst>
        </pc:spChg>
        <pc:picChg chg="add del mod ord">
          <ac:chgData name="Pushpanjali Gupta" userId="5d7d800b13b0f9d0" providerId="LiveId" clId="{7FFD90D2-88F4-4E45-A230-68884F41A6AC}" dt="2023-12-25T12:02:25.219" v="1395" actId="478"/>
          <ac:picMkLst>
            <pc:docMk/>
            <pc:sldMk cId="3076635873" sldId="265"/>
            <ac:picMk id="5" creationId="{611C19CB-3BED-8AFC-51C0-88B54841F5A7}"/>
          </ac:picMkLst>
        </pc:picChg>
        <pc:picChg chg="add del mod ord">
          <ac:chgData name="Pushpanjali Gupta" userId="5d7d800b13b0f9d0" providerId="LiveId" clId="{7FFD90D2-88F4-4E45-A230-68884F41A6AC}" dt="2023-12-25T12:44:56.757" v="1711" actId="478"/>
          <ac:picMkLst>
            <pc:docMk/>
            <pc:sldMk cId="3076635873" sldId="265"/>
            <ac:picMk id="9" creationId="{D4D5B857-EBFB-6B2F-C732-EB5750F33AF6}"/>
          </ac:picMkLst>
        </pc:picChg>
        <pc:picChg chg="add del mod ord">
          <ac:chgData name="Pushpanjali Gupta" userId="5d7d800b13b0f9d0" providerId="LiveId" clId="{7FFD90D2-88F4-4E45-A230-68884F41A6AC}" dt="2023-12-25T13:28:18.204" v="2006" actId="478"/>
          <ac:picMkLst>
            <pc:docMk/>
            <pc:sldMk cId="3076635873" sldId="265"/>
            <ac:picMk id="13" creationId="{FDECDDC0-F2D0-8949-9CD5-7BA3899D0ED4}"/>
          </ac:picMkLst>
        </pc:picChg>
        <pc:picChg chg="add del mod">
          <ac:chgData name="Pushpanjali Gupta" userId="5d7d800b13b0f9d0" providerId="LiveId" clId="{7FFD90D2-88F4-4E45-A230-68884F41A6AC}" dt="2023-12-27T06:17:50.427" v="2582" actId="478"/>
          <ac:picMkLst>
            <pc:docMk/>
            <pc:sldMk cId="3076635873" sldId="265"/>
            <ac:picMk id="17" creationId="{BE43A930-7456-630F-F70E-2D78F48517A1}"/>
          </ac:picMkLst>
        </pc:picChg>
        <pc:picChg chg="add del mod ord">
          <ac:chgData name="Pushpanjali Gupta" userId="5d7d800b13b0f9d0" providerId="LiveId" clId="{7FFD90D2-88F4-4E45-A230-68884F41A6AC}" dt="2023-12-27T15:30:47.202" v="3874" actId="478"/>
          <ac:picMkLst>
            <pc:docMk/>
            <pc:sldMk cId="3076635873" sldId="265"/>
            <ac:picMk id="21" creationId="{45BB6592-061B-3205-7F7D-13970835586A}"/>
          </ac:picMkLst>
        </pc:picChg>
        <pc:picChg chg="add del mod ord">
          <ac:chgData name="Pushpanjali Gupta" userId="5d7d800b13b0f9d0" providerId="LiveId" clId="{7FFD90D2-88F4-4E45-A230-68884F41A6AC}" dt="2023-12-27T15:31:00.728" v="3876" actId="478"/>
          <ac:picMkLst>
            <pc:docMk/>
            <pc:sldMk cId="3076635873" sldId="265"/>
            <ac:picMk id="25" creationId="{A329846B-CBEE-D9EB-1A25-1673A638809F}"/>
          </ac:picMkLst>
        </pc:picChg>
        <pc:picChg chg="add mod ord">
          <ac:chgData name="Pushpanjali Gupta" userId="5d7d800b13b0f9d0" providerId="LiveId" clId="{7FFD90D2-88F4-4E45-A230-68884F41A6AC}" dt="2023-12-28T07:30:15.586" v="5111" actId="14100"/>
          <ac:picMkLst>
            <pc:docMk/>
            <pc:sldMk cId="3076635873" sldId="265"/>
            <ac:picMk id="29" creationId="{91EAF585-1479-45D3-92C9-499A57C61CBA}"/>
          </ac:picMkLst>
        </pc:picChg>
      </pc:sldChg>
      <pc:sldChg chg="addSp delSp modSp new add del mod">
        <pc:chgData name="Pushpanjali Gupta" userId="5d7d800b13b0f9d0" providerId="LiveId" clId="{7FFD90D2-88F4-4E45-A230-68884F41A6AC}" dt="2023-12-28T08:12:17.575" v="5122" actId="14100"/>
        <pc:sldMkLst>
          <pc:docMk/>
          <pc:sldMk cId="1377289468" sldId="266"/>
        </pc:sldMkLst>
        <pc:spChg chg="mod">
          <ac:chgData name="Pushpanjali Gupta" userId="5d7d800b13b0f9d0" providerId="LiveId" clId="{7FFD90D2-88F4-4E45-A230-68884F41A6AC}" dt="2023-12-27T19:37:40.882" v="4440" actId="14100"/>
          <ac:spMkLst>
            <pc:docMk/>
            <pc:sldMk cId="1377289468" sldId="266"/>
            <ac:spMk id="2" creationId="{75095EB9-831B-1D8D-6ABD-464A9645398F}"/>
          </ac:spMkLst>
        </pc:spChg>
        <pc:spChg chg="del mod">
          <ac:chgData name="Pushpanjali Gupta" userId="5d7d800b13b0f9d0" providerId="LiveId" clId="{7FFD90D2-88F4-4E45-A230-68884F41A6AC}" dt="2023-12-25T12:07:45.074" v="1429" actId="22"/>
          <ac:spMkLst>
            <pc:docMk/>
            <pc:sldMk cId="1377289468" sldId="266"/>
            <ac:spMk id="3" creationId="{73F96116-D272-4F3B-60E3-55644C635424}"/>
          </ac:spMkLst>
        </pc:spChg>
        <pc:spChg chg="add del mod">
          <ac:chgData name="Pushpanjali Gupta" userId="5d7d800b13b0f9d0" providerId="LiveId" clId="{7FFD90D2-88F4-4E45-A230-68884F41A6AC}" dt="2023-12-25T13:45:05.534" v="2455"/>
          <ac:spMkLst>
            <pc:docMk/>
            <pc:sldMk cId="1377289468" sldId="266"/>
            <ac:spMk id="7" creationId="{62E2F059-59C4-8BA9-9EBA-34DB1A2FE894}"/>
          </ac:spMkLst>
        </pc:spChg>
        <pc:spChg chg="add del mod">
          <ac:chgData name="Pushpanjali Gupta" userId="5d7d800b13b0f9d0" providerId="LiveId" clId="{7FFD90D2-88F4-4E45-A230-68884F41A6AC}" dt="2023-12-27T07:26:39.567" v="2595" actId="22"/>
          <ac:spMkLst>
            <pc:docMk/>
            <pc:sldMk cId="1377289468" sldId="266"/>
            <ac:spMk id="11" creationId="{DB10C24A-9DA2-8D15-3756-5E17ACCCC7CF}"/>
          </ac:spMkLst>
        </pc:spChg>
        <pc:spChg chg="add del mod">
          <ac:chgData name="Pushpanjali Gupta" userId="5d7d800b13b0f9d0" providerId="LiveId" clId="{7FFD90D2-88F4-4E45-A230-68884F41A6AC}" dt="2023-12-27T10:29:16.373" v="2959" actId="22"/>
          <ac:spMkLst>
            <pc:docMk/>
            <pc:sldMk cId="1377289468" sldId="266"/>
            <ac:spMk id="15" creationId="{88A72DB5-1E58-8B14-B9DC-81E4A20018A2}"/>
          </ac:spMkLst>
        </pc:spChg>
        <pc:spChg chg="add del mod">
          <ac:chgData name="Pushpanjali Gupta" userId="5d7d800b13b0f9d0" providerId="LiveId" clId="{7FFD90D2-88F4-4E45-A230-68884F41A6AC}" dt="2023-12-27T11:00:56.662" v="3161" actId="22"/>
          <ac:spMkLst>
            <pc:docMk/>
            <pc:sldMk cId="1377289468" sldId="266"/>
            <ac:spMk id="19" creationId="{F937B365-E1D5-A549-44B6-56BE80DAF3D7}"/>
          </ac:spMkLst>
        </pc:spChg>
        <pc:spChg chg="add del mod">
          <ac:chgData name="Pushpanjali Gupta" userId="5d7d800b13b0f9d0" providerId="LiveId" clId="{7FFD90D2-88F4-4E45-A230-68884F41A6AC}" dt="2023-12-27T19:22:46.173" v="4432" actId="22"/>
          <ac:spMkLst>
            <pc:docMk/>
            <pc:sldMk cId="1377289468" sldId="266"/>
            <ac:spMk id="23" creationId="{D034ACF0-2E72-DBC1-19DD-4BCEFF55849B}"/>
          </ac:spMkLst>
        </pc:spChg>
        <pc:spChg chg="add del mod">
          <ac:chgData name="Pushpanjali Gupta" userId="5d7d800b13b0f9d0" providerId="LiveId" clId="{7FFD90D2-88F4-4E45-A230-68884F41A6AC}" dt="2023-12-28T08:11:28.135" v="5115" actId="22"/>
          <ac:spMkLst>
            <pc:docMk/>
            <pc:sldMk cId="1377289468" sldId="266"/>
            <ac:spMk id="29" creationId="{97A7361C-7788-2457-DD17-BED43CE09BA7}"/>
          </ac:spMkLst>
        </pc:spChg>
        <pc:picChg chg="add del mod ord">
          <ac:chgData name="Pushpanjali Gupta" userId="5d7d800b13b0f9d0" providerId="LiveId" clId="{7FFD90D2-88F4-4E45-A230-68884F41A6AC}" dt="2023-12-25T13:44:15.486" v="2454" actId="478"/>
          <ac:picMkLst>
            <pc:docMk/>
            <pc:sldMk cId="1377289468" sldId="266"/>
            <ac:picMk id="5" creationId="{51A2DC1D-6F37-167F-CDEE-958EDC55E306}"/>
          </ac:picMkLst>
        </pc:picChg>
        <pc:picChg chg="add del mod">
          <ac:chgData name="Pushpanjali Gupta" userId="5d7d800b13b0f9d0" providerId="LiveId" clId="{7FFD90D2-88F4-4E45-A230-68884F41A6AC}" dt="2023-12-25T13:57:00.221" v="2482" actId="478"/>
          <ac:picMkLst>
            <pc:docMk/>
            <pc:sldMk cId="1377289468" sldId="266"/>
            <ac:picMk id="9" creationId="{B9269250-35FD-515C-2970-A5DC9C123BFA}"/>
          </ac:picMkLst>
        </pc:picChg>
        <pc:picChg chg="add del mod ord">
          <ac:chgData name="Pushpanjali Gupta" userId="5d7d800b13b0f9d0" providerId="LiveId" clId="{7FFD90D2-88F4-4E45-A230-68884F41A6AC}" dt="2023-12-27T10:28:46.308" v="2958" actId="478"/>
          <ac:picMkLst>
            <pc:docMk/>
            <pc:sldMk cId="1377289468" sldId="266"/>
            <ac:picMk id="13" creationId="{E3603CA7-6FB1-C9FD-0169-705708920606}"/>
          </ac:picMkLst>
        </pc:picChg>
        <pc:picChg chg="add del mod ord">
          <ac:chgData name="Pushpanjali Gupta" userId="5d7d800b13b0f9d0" providerId="LiveId" clId="{7FFD90D2-88F4-4E45-A230-68884F41A6AC}" dt="2023-12-27T11:00:41.861" v="3160" actId="478"/>
          <ac:picMkLst>
            <pc:docMk/>
            <pc:sldMk cId="1377289468" sldId="266"/>
            <ac:picMk id="17" creationId="{9F203FD6-D0B4-5DBB-BB22-C2B74FEF0FB4}"/>
          </ac:picMkLst>
        </pc:picChg>
        <pc:picChg chg="add del mod ord">
          <ac:chgData name="Pushpanjali Gupta" userId="5d7d800b13b0f9d0" providerId="LiveId" clId="{7FFD90D2-88F4-4E45-A230-68884F41A6AC}" dt="2023-12-27T11:30:01.673" v="3170" actId="478"/>
          <ac:picMkLst>
            <pc:docMk/>
            <pc:sldMk cId="1377289468" sldId="266"/>
            <ac:picMk id="21" creationId="{BE153CF0-99B2-E514-336E-C875808DF3DE}"/>
          </ac:picMkLst>
        </pc:picChg>
        <pc:picChg chg="add del mod">
          <ac:chgData name="Pushpanjali Gupta" userId="5d7d800b13b0f9d0" providerId="LiveId" clId="{7FFD90D2-88F4-4E45-A230-68884F41A6AC}" dt="2023-12-27T19:14:46.089" v="4431" actId="478"/>
          <ac:picMkLst>
            <pc:docMk/>
            <pc:sldMk cId="1377289468" sldId="266"/>
            <ac:picMk id="25" creationId="{6FF6EEA0-E745-8D31-6AA8-7CDF36515CF8}"/>
          </ac:picMkLst>
        </pc:picChg>
        <pc:picChg chg="add del mod ord">
          <ac:chgData name="Pushpanjali Gupta" userId="5d7d800b13b0f9d0" providerId="LiveId" clId="{7FFD90D2-88F4-4E45-A230-68884F41A6AC}" dt="2023-12-28T08:11:26.639" v="5114" actId="478"/>
          <ac:picMkLst>
            <pc:docMk/>
            <pc:sldMk cId="1377289468" sldId="266"/>
            <ac:picMk id="27" creationId="{A3F06B5B-6146-B158-0721-7F2398A07A25}"/>
          </ac:picMkLst>
        </pc:picChg>
        <pc:picChg chg="add mod ord">
          <ac:chgData name="Pushpanjali Gupta" userId="5d7d800b13b0f9d0" providerId="LiveId" clId="{7FFD90D2-88F4-4E45-A230-68884F41A6AC}" dt="2023-12-28T08:12:17.575" v="5122" actId="14100"/>
          <ac:picMkLst>
            <pc:docMk/>
            <pc:sldMk cId="1377289468" sldId="266"/>
            <ac:picMk id="31" creationId="{DC7F4141-8F8F-B1E3-C6D9-00719FCDF235}"/>
          </ac:picMkLst>
        </pc:picChg>
      </pc:sldChg>
      <pc:sldChg chg="addSp delSp modSp new mod">
        <pc:chgData name="Pushpanjali Gupta" userId="5d7d800b13b0f9d0" providerId="LiveId" clId="{7FFD90D2-88F4-4E45-A230-68884F41A6AC}" dt="2023-12-28T10:06:01.402" v="5178" actId="14100"/>
        <pc:sldMkLst>
          <pc:docMk/>
          <pc:sldMk cId="438837303" sldId="267"/>
        </pc:sldMkLst>
        <pc:spChg chg="mod">
          <ac:chgData name="Pushpanjali Gupta" userId="5d7d800b13b0f9d0" providerId="LiveId" clId="{7FFD90D2-88F4-4E45-A230-68884F41A6AC}" dt="2023-12-18T12:46:13.974" v="1354" actId="14100"/>
          <ac:spMkLst>
            <pc:docMk/>
            <pc:sldMk cId="438837303" sldId="267"/>
            <ac:spMk id="2" creationId="{1B0CAC5D-D0AA-567A-FFBD-09E01962C806}"/>
          </ac:spMkLst>
        </pc:spChg>
        <pc:spChg chg="del mod">
          <ac:chgData name="Pushpanjali Gupta" userId="5d7d800b13b0f9d0" providerId="LiveId" clId="{7FFD90D2-88F4-4E45-A230-68884F41A6AC}" dt="2023-12-27T21:07:05.988" v="4891" actId="22"/>
          <ac:spMkLst>
            <pc:docMk/>
            <pc:sldMk cId="438837303" sldId="267"/>
            <ac:spMk id="3" creationId="{69F62B8D-460C-2481-0488-545B8841C29D}"/>
          </ac:spMkLst>
        </pc:spChg>
        <pc:spChg chg="add del mod">
          <ac:chgData name="Pushpanjali Gupta" userId="5d7d800b13b0f9d0" providerId="LiveId" clId="{7FFD90D2-88F4-4E45-A230-68884F41A6AC}" dt="2023-12-28T08:14:24.961" v="5124" actId="22"/>
          <ac:spMkLst>
            <pc:docMk/>
            <pc:sldMk cId="438837303" sldId="267"/>
            <ac:spMk id="9" creationId="{B7E59218-FDBA-E2BE-B8CE-66EC1DC601F8}"/>
          </ac:spMkLst>
        </pc:spChg>
        <pc:spChg chg="add del mod">
          <ac:chgData name="Pushpanjali Gupta" userId="5d7d800b13b0f9d0" providerId="LiveId" clId="{7FFD90D2-88F4-4E45-A230-68884F41A6AC}" dt="2023-12-28T08:16:55.981" v="5132" actId="22"/>
          <ac:spMkLst>
            <pc:docMk/>
            <pc:sldMk cId="438837303" sldId="267"/>
            <ac:spMk id="13" creationId="{7A4E87B5-BDC1-664F-B86B-8BFB634F8221}"/>
          </ac:spMkLst>
        </pc:spChg>
        <pc:spChg chg="add del mod">
          <ac:chgData name="Pushpanjali Gupta" userId="5d7d800b13b0f9d0" providerId="LiveId" clId="{7FFD90D2-88F4-4E45-A230-68884F41A6AC}" dt="2023-12-28T10:05:15.776" v="5168" actId="22"/>
          <ac:spMkLst>
            <pc:docMk/>
            <pc:sldMk cId="438837303" sldId="267"/>
            <ac:spMk id="17" creationId="{A91296E1-5FDD-FAB2-5E00-2FC40D8CD492}"/>
          </ac:spMkLst>
        </pc:spChg>
        <pc:picChg chg="add del mod">
          <ac:chgData name="Pushpanjali Gupta" userId="5d7d800b13b0f9d0" providerId="LiveId" clId="{7FFD90D2-88F4-4E45-A230-68884F41A6AC}" dt="2023-12-27T11:48:43.765" v="3207" actId="478"/>
          <ac:picMkLst>
            <pc:docMk/>
            <pc:sldMk cId="438837303" sldId="267"/>
            <ac:picMk id="5" creationId="{6E83DE57-2018-7F31-FDCD-DCD0B3637352}"/>
          </ac:picMkLst>
        </pc:picChg>
        <pc:picChg chg="add del mod ord">
          <ac:chgData name="Pushpanjali Gupta" userId="5d7d800b13b0f9d0" providerId="LiveId" clId="{7FFD90D2-88F4-4E45-A230-68884F41A6AC}" dt="2023-12-28T08:14:23.514" v="5123" actId="478"/>
          <ac:picMkLst>
            <pc:docMk/>
            <pc:sldMk cId="438837303" sldId="267"/>
            <ac:picMk id="7" creationId="{7A1DF5C2-A9CB-BB5B-8BD3-378F17F74BEA}"/>
          </ac:picMkLst>
        </pc:picChg>
        <pc:picChg chg="add del mod ord">
          <ac:chgData name="Pushpanjali Gupta" userId="5d7d800b13b0f9d0" providerId="LiveId" clId="{7FFD90D2-88F4-4E45-A230-68884F41A6AC}" dt="2023-12-28T08:16:53.995" v="5131" actId="478"/>
          <ac:picMkLst>
            <pc:docMk/>
            <pc:sldMk cId="438837303" sldId="267"/>
            <ac:picMk id="11" creationId="{B23D43DA-AD5E-BC1B-2AF4-F3352A5157B1}"/>
          </ac:picMkLst>
        </pc:picChg>
        <pc:picChg chg="add del mod ord">
          <ac:chgData name="Pushpanjali Gupta" userId="5d7d800b13b0f9d0" providerId="LiveId" clId="{7FFD90D2-88F4-4E45-A230-68884F41A6AC}" dt="2023-12-28T10:04:39.023" v="5167" actId="478"/>
          <ac:picMkLst>
            <pc:docMk/>
            <pc:sldMk cId="438837303" sldId="267"/>
            <ac:picMk id="15" creationId="{ED947E3D-81A5-2FCC-466B-A7B087DD8638}"/>
          </ac:picMkLst>
        </pc:picChg>
        <pc:picChg chg="add mod ord">
          <ac:chgData name="Pushpanjali Gupta" userId="5d7d800b13b0f9d0" providerId="LiveId" clId="{7FFD90D2-88F4-4E45-A230-68884F41A6AC}" dt="2023-12-28T10:06:01.402" v="5178" actId="14100"/>
          <ac:picMkLst>
            <pc:docMk/>
            <pc:sldMk cId="438837303" sldId="267"/>
            <ac:picMk id="19" creationId="{CDE79780-CF49-F777-EDCB-D319A92E9239}"/>
          </ac:picMkLst>
        </pc:picChg>
      </pc:sldChg>
      <pc:sldChg chg="modSp new mod">
        <pc:chgData name="Pushpanjali Gupta" userId="5d7d800b13b0f9d0" providerId="LiveId" clId="{7FFD90D2-88F4-4E45-A230-68884F41A6AC}" dt="2023-12-28T10:38:35.239" v="5870" actId="113"/>
        <pc:sldMkLst>
          <pc:docMk/>
          <pc:sldMk cId="897249515" sldId="268"/>
        </pc:sldMkLst>
        <pc:spChg chg="mod">
          <ac:chgData name="Pushpanjali Gupta" userId="5d7d800b13b0f9d0" providerId="LiveId" clId="{7FFD90D2-88F4-4E45-A230-68884F41A6AC}" dt="2023-12-25T13:30:46.567" v="2026" actId="14100"/>
          <ac:spMkLst>
            <pc:docMk/>
            <pc:sldMk cId="897249515" sldId="268"/>
            <ac:spMk id="2" creationId="{59C6CFBD-C26E-A3AB-426E-2BE0F08DBE1A}"/>
          </ac:spMkLst>
        </pc:spChg>
        <pc:spChg chg="mod">
          <ac:chgData name="Pushpanjali Gupta" userId="5d7d800b13b0f9d0" providerId="LiveId" clId="{7FFD90D2-88F4-4E45-A230-68884F41A6AC}" dt="2023-12-28T10:38:35.239" v="5870" actId="113"/>
          <ac:spMkLst>
            <pc:docMk/>
            <pc:sldMk cId="897249515" sldId="268"/>
            <ac:spMk id="3" creationId="{AD7F3B05-C590-18BC-4A4E-E6F84318DC8E}"/>
          </ac:spMkLst>
        </pc:spChg>
      </pc:sldChg>
      <pc:sldChg chg="modSp new mod">
        <pc:chgData name="Pushpanjali Gupta" userId="5d7d800b13b0f9d0" providerId="LiveId" clId="{7FFD90D2-88F4-4E45-A230-68884F41A6AC}" dt="2023-12-28T10:35:37.146" v="5848" actId="113"/>
        <pc:sldMkLst>
          <pc:docMk/>
          <pc:sldMk cId="4106773312" sldId="269"/>
        </pc:sldMkLst>
        <pc:spChg chg="mod">
          <ac:chgData name="Pushpanjali Gupta" userId="5d7d800b13b0f9d0" providerId="LiveId" clId="{7FFD90D2-88F4-4E45-A230-68884F41A6AC}" dt="2023-12-25T13:29:07.075" v="2015" actId="14100"/>
          <ac:spMkLst>
            <pc:docMk/>
            <pc:sldMk cId="4106773312" sldId="269"/>
            <ac:spMk id="2" creationId="{D2BBCB35-D7FB-B0E1-61D3-7B2F5ACFD95C}"/>
          </ac:spMkLst>
        </pc:spChg>
        <pc:spChg chg="mod">
          <ac:chgData name="Pushpanjali Gupta" userId="5d7d800b13b0f9d0" providerId="LiveId" clId="{7FFD90D2-88F4-4E45-A230-68884F41A6AC}" dt="2023-12-28T10:35:37.146" v="5848" actId="113"/>
          <ac:spMkLst>
            <pc:docMk/>
            <pc:sldMk cId="4106773312" sldId="269"/>
            <ac:spMk id="3" creationId="{FB6E11EF-C270-680B-CDD9-448564EA3DDD}"/>
          </ac:spMkLst>
        </pc:spChg>
      </pc:sldChg>
      <pc:sldChg chg="modSp new mod">
        <pc:chgData name="Pushpanjali Gupta" userId="5d7d800b13b0f9d0" providerId="LiveId" clId="{7FFD90D2-88F4-4E45-A230-68884F41A6AC}" dt="2023-12-28T10:32:41.244" v="5830" actId="113"/>
        <pc:sldMkLst>
          <pc:docMk/>
          <pc:sldMk cId="1902146876" sldId="270"/>
        </pc:sldMkLst>
        <pc:spChg chg="mod">
          <ac:chgData name="Pushpanjali Gupta" userId="5d7d800b13b0f9d0" providerId="LiveId" clId="{7FFD90D2-88F4-4E45-A230-68884F41A6AC}" dt="2023-12-25T13:46:15.905" v="2479" actId="14100"/>
          <ac:spMkLst>
            <pc:docMk/>
            <pc:sldMk cId="1902146876" sldId="270"/>
            <ac:spMk id="2" creationId="{D159E7EB-E86C-DA40-B786-3EBBDEC38CDF}"/>
          </ac:spMkLst>
        </pc:spChg>
        <pc:spChg chg="mod">
          <ac:chgData name="Pushpanjali Gupta" userId="5d7d800b13b0f9d0" providerId="LiveId" clId="{7FFD90D2-88F4-4E45-A230-68884F41A6AC}" dt="2023-12-28T10:32:41.244" v="5830" actId="113"/>
          <ac:spMkLst>
            <pc:docMk/>
            <pc:sldMk cId="1902146876" sldId="270"/>
            <ac:spMk id="3" creationId="{0C5AD2A9-64E1-8381-5622-9366708E1B84}"/>
          </ac:spMkLst>
        </pc:spChg>
      </pc:sldChg>
      <pc:sldChg chg="new del">
        <pc:chgData name="Pushpanjali Gupta" userId="5d7d800b13b0f9d0" providerId="LiveId" clId="{7FFD90D2-88F4-4E45-A230-68884F41A6AC}" dt="2023-12-27T21:08:09.205" v="5072" actId="680"/>
        <pc:sldMkLst>
          <pc:docMk/>
          <pc:sldMk cId="260100453" sldId="271"/>
        </pc:sldMkLst>
      </pc:sldChg>
      <pc:sldChg chg="modSp new mod">
        <pc:chgData name="Pushpanjali Gupta" userId="5d7d800b13b0f9d0" providerId="LiveId" clId="{7FFD90D2-88F4-4E45-A230-68884F41A6AC}" dt="2023-12-28T10:39:51.855" v="5885" actId="14100"/>
        <pc:sldMkLst>
          <pc:docMk/>
          <pc:sldMk cId="670266034" sldId="271"/>
        </pc:sldMkLst>
        <pc:spChg chg="mod">
          <ac:chgData name="Pushpanjali Gupta" userId="5d7d800b13b0f9d0" providerId="LiveId" clId="{7FFD90D2-88F4-4E45-A230-68884F41A6AC}" dt="2023-12-27T21:08:56.436" v="5095" actId="115"/>
          <ac:spMkLst>
            <pc:docMk/>
            <pc:sldMk cId="670266034" sldId="271"/>
            <ac:spMk id="2" creationId="{FBD3B2A4-4D6E-F486-F178-6419425CE62B}"/>
          </ac:spMkLst>
        </pc:spChg>
        <pc:spChg chg="mod">
          <ac:chgData name="Pushpanjali Gupta" userId="5d7d800b13b0f9d0" providerId="LiveId" clId="{7FFD90D2-88F4-4E45-A230-68884F41A6AC}" dt="2023-12-28T10:39:51.855" v="5885" actId="14100"/>
          <ac:spMkLst>
            <pc:docMk/>
            <pc:sldMk cId="670266034" sldId="271"/>
            <ac:spMk id="3" creationId="{8EA89D5C-F763-DCFD-2343-C71BA8D94086}"/>
          </ac:spMkLst>
        </pc:spChg>
      </pc:sldChg>
    </pc:docChg>
  </pc:docChgLst>
  <pc:docChgLst>
    <pc:chgData name="Pushpanjali Gupta" userId="5d7d800b13b0f9d0" providerId="LiveId" clId="{A4F212B7-7164-4614-AA63-D9C87E10BF4D}"/>
    <pc:docChg chg="undo custSel addSld delSld modSld">
      <pc:chgData name="Pushpanjali Gupta" userId="5d7d800b13b0f9d0" providerId="LiveId" clId="{A4F212B7-7164-4614-AA63-D9C87E10BF4D}" dt="2024-01-10T17:44:01.741" v="2972" actId="14100"/>
      <pc:docMkLst>
        <pc:docMk/>
      </pc:docMkLst>
      <pc:sldChg chg="modSp mod">
        <pc:chgData name="Pushpanjali Gupta" userId="5d7d800b13b0f9d0" providerId="LiveId" clId="{A4F212B7-7164-4614-AA63-D9C87E10BF4D}" dt="2024-01-10T17:44:01.741" v="2972" actId="14100"/>
        <pc:sldMkLst>
          <pc:docMk/>
          <pc:sldMk cId="3940454566" sldId="256"/>
        </pc:sldMkLst>
        <pc:spChg chg="mod">
          <ac:chgData name="Pushpanjali Gupta" userId="5d7d800b13b0f9d0" providerId="LiveId" clId="{A4F212B7-7164-4614-AA63-D9C87E10BF4D}" dt="2024-01-10T09:46:50.228" v="1844" actId="14100"/>
          <ac:spMkLst>
            <pc:docMk/>
            <pc:sldMk cId="3940454566" sldId="256"/>
            <ac:spMk id="2" creationId="{D7777B61-7E51-A08B-7C84-1E5EFB60E011}"/>
          </ac:spMkLst>
        </pc:spChg>
        <pc:spChg chg="mod">
          <ac:chgData name="Pushpanjali Gupta" userId="5d7d800b13b0f9d0" providerId="LiveId" clId="{A4F212B7-7164-4614-AA63-D9C87E10BF4D}" dt="2024-01-10T17:44:01.741" v="2972" actId="14100"/>
          <ac:spMkLst>
            <pc:docMk/>
            <pc:sldMk cId="3940454566" sldId="256"/>
            <ac:spMk id="3" creationId="{3E2578EF-1111-F6A1-0C06-42D96BB619A1}"/>
          </ac:spMkLst>
        </pc:spChg>
      </pc:sldChg>
      <pc:sldChg chg="modSp mod">
        <pc:chgData name="Pushpanjali Gupta" userId="5d7d800b13b0f9d0" providerId="LiveId" clId="{A4F212B7-7164-4614-AA63-D9C87E10BF4D}" dt="2024-01-10T16:16:03.320" v="2728" actId="20577"/>
        <pc:sldMkLst>
          <pc:docMk/>
          <pc:sldMk cId="3763482187" sldId="257"/>
        </pc:sldMkLst>
        <pc:spChg chg="mod">
          <ac:chgData name="Pushpanjali Gupta" userId="5d7d800b13b0f9d0" providerId="LiveId" clId="{A4F212B7-7164-4614-AA63-D9C87E10BF4D}" dt="2024-01-10T10:06:15.553" v="2006" actId="14100"/>
          <ac:spMkLst>
            <pc:docMk/>
            <pc:sldMk cId="3763482187" sldId="257"/>
            <ac:spMk id="2" creationId="{5B8F32C8-C4E8-0A27-53BF-82FA2D03D52C}"/>
          </ac:spMkLst>
        </pc:spChg>
        <pc:spChg chg="mod">
          <ac:chgData name="Pushpanjali Gupta" userId="5d7d800b13b0f9d0" providerId="LiveId" clId="{A4F212B7-7164-4614-AA63-D9C87E10BF4D}" dt="2024-01-10T16:16:03.320" v="2728" actId="20577"/>
          <ac:spMkLst>
            <pc:docMk/>
            <pc:sldMk cId="3763482187" sldId="257"/>
            <ac:spMk id="3" creationId="{B7F26B58-641E-B311-1A45-9C6DC4A0202E}"/>
          </ac:spMkLst>
        </pc:spChg>
      </pc:sldChg>
      <pc:sldChg chg="delSp modSp mod">
        <pc:chgData name="Pushpanjali Gupta" userId="5d7d800b13b0f9d0" providerId="LiveId" clId="{A4F212B7-7164-4614-AA63-D9C87E10BF4D}" dt="2024-01-10T14:06:17.772" v="2561" actId="14100"/>
        <pc:sldMkLst>
          <pc:docMk/>
          <pc:sldMk cId="2826708768" sldId="258"/>
        </pc:sldMkLst>
        <pc:spChg chg="mod">
          <ac:chgData name="Pushpanjali Gupta" userId="5d7d800b13b0f9d0" providerId="LiveId" clId="{A4F212B7-7164-4614-AA63-D9C87E10BF4D}" dt="2024-01-10T14:06:03" v="2555" actId="255"/>
          <ac:spMkLst>
            <pc:docMk/>
            <pc:sldMk cId="2826708768" sldId="258"/>
            <ac:spMk id="2" creationId="{E7959866-6A7A-A366-D88A-0324FD941870}"/>
          </ac:spMkLst>
        </pc:spChg>
        <pc:spChg chg="mod">
          <ac:chgData name="Pushpanjali Gupta" userId="5d7d800b13b0f9d0" providerId="LiveId" clId="{A4F212B7-7164-4614-AA63-D9C87E10BF4D}" dt="2024-01-10T14:06:17.772" v="2561" actId="14100"/>
          <ac:spMkLst>
            <pc:docMk/>
            <pc:sldMk cId="2826708768" sldId="258"/>
            <ac:spMk id="3" creationId="{51083BE6-4C8C-FA38-C1C0-3CA1FC0098C2}"/>
          </ac:spMkLst>
        </pc:spChg>
        <pc:graphicFrameChg chg="del mod">
          <ac:chgData name="Pushpanjali Gupta" userId="5d7d800b13b0f9d0" providerId="LiveId" clId="{A4F212B7-7164-4614-AA63-D9C87E10BF4D}" dt="2024-01-10T07:00:24.365" v="179" actId="478"/>
          <ac:graphicFrameMkLst>
            <pc:docMk/>
            <pc:sldMk cId="2826708768" sldId="258"/>
            <ac:graphicFrameMk id="4" creationId="{5D943017-5FA7-4416-04D6-58E226311915}"/>
          </ac:graphicFrameMkLst>
        </pc:graphicFrameChg>
      </pc:sldChg>
      <pc:sldChg chg="addSp delSp modSp mod">
        <pc:chgData name="Pushpanjali Gupta" userId="5d7d800b13b0f9d0" providerId="LiveId" clId="{A4F212B7-7164-4614-AA63-D9C87E10BF4D}" dt="2024-01-10T17:04:34.339" v="2919" actId="14100"/>
        <pc:sldMkLst>
          <pc:docMk/>
          <pc:sldMk cId="3862465671" sldId="259"/>
        </pc:sldMkLst>
        <pc:spChg chg="mod">
          <ac:chgData name="Pushpanjali Gupta" userId="5d7d800b13b0f9d0" providerId="LiveId" clId="{A4F212B7-7164-4614-AA63-D9C87E10BF4D}" dt="2024-01-10T17:04:25.345" v="2918" actId="14100"/>
          <ac:spMkLst>
            <pc:docMk/>
            <pc:sldMk cId="3862465671" sldId="259"/>
            <ac:spMk id="2" creationId="{672F9322-49F6-96C6-3E14-60F6565D50FB}"/>
          </ac:spMkLst>
        </pc:spChg>
        <pc:spChg chg="add del mod">
          <ac:chgData name="Pushpanjali Gupta" userId="5d7d800b13b0f9d0" providerId="LiveId" clId="{A4F212B7-7164-4614-AA63-D9C87E10BF4D}" dt="2024-01-10T07:44:48.795" v="716" actId="22"/>
          <ac:spMkLst>
            <pc:docMk/>
            <pc:sldMk cId="3862465671" sldId="259"/>
            <ac:spMk id="4" creationId="{1557FAFB-46F8-30C3-D79D-43C3CA0BC503}"/>
          </ac:spMkLst>
        </pc:spChg>
        <pc:spChg chg="add mod">
          <ac:chgData name="Pushpanjali Gupta" userId="5d7d800b13b0f9d0" providerId="LiveId" clId="{A4F212B7-7164-4614-AA63-D9C87E10BF4D}" dt="2024-01-10T16:14:31.867" v="2707" actId="478"/>
          <ac:spMkLst>
            <pc:docMk/>
            <pc:sldMk cId="3862465671" sldId="259"/>
            <ac:spMk id="4" creationId="{9CA47EA4-45C8-79CF-09AF-795719E668D0}"/>
          </ac:spMkLst>
        </pc:spChg>
        <pc:spChg chg="add del mod">
          <ac:chgData name="Pushpanjali Gupta" userId="5d7d800b13b0f9d0" providerId="LiveId" clId="{A4F212B7-7164-4614-AA63-D9C87E10BF4D}" dt="2024-01-10T10:15:35.362" v="2096" actId="22"/>
          <ac:spMkLst>
            <pc:docMk/>
            <pc:sldMk cId="3862465671" sldId="259"/>
            <ac:spMk id="8" creationId="{83ABE3A4-402A-1E2A-CD6A-04C9E48771A5}"/>
          </ac:spMkLst>
        </pc:spChg>
        <pc:spChg chg="add del mod">
          <ac:chgData name="Pushpanjali Gupta" userId="5d7d800b13b0f9d0" providerId="LiveId" clId="{A4F212B7-7164-4614-AA63-D9C87E10BF4D}" dt="2024-01-10T10:16:22.709" v="2101" actId="22"/>
          <ac:spMkLst>
            <pc:docMk/>
            <pc:sldMk cId="3862465671" sldId="259"/>
            <ac:spMk id="12" creationId="{A568969A-0AA8-FC4D-7BB3-7E1975C3031E}"/>
          </ac:spMkLst>
        </pc:spChg>
        <pc:spChg chg="add del mod">
          <ac:chgData name="Pushpanjali Gupta" userId="5d7d800b13b0f9d0" providerId="LiveId" clId="{A4F212B7-7164-4614-AA63-D9C87E10BF4D}" dt="2024-01-10T14:10:52.375" v="2563" actId="22"/>
          <ac:spMkLst>
            <pc:docMk/>
            <pc:sldMk cId="3862465671" sldId="259"/>
            <ac:spMk id="16" creationId="{8C5FF05C-87A9-100B-10AB-497E6C0BAC01}"/>
          </ac:spMkLst>
        </pc:spChg>
        <pc:picChg chg="add mod">
          <ac:chgData name="Pushpanjali Gupta" userId="5d7d800b13b0f9d0" providerId="LiveId" clId="{A4F212B7-7164-4614-AA63-D9C87E10BF4D}" dt="2024-01-10T17:04:34.339" v="2919" actId="14100"/>
          <ac:picMkLst>
            <pc:docMk/>
            <pc:sldMk cId="3862465671" sldId="259"/>
            <ac:picMk id="6" creationId="{540167B7-6540-74EE-919D-5845F15B3399}"/>
          </ac:picMkLst>
        </pc:picChg>
        <pc:picChg chg="add del mod ord">
          <ac:chgData name="Pushpanjali Gupta" userId="5d7d800b13b0f9d0" providerId="LiveId" clId="{A4F212B7-7164-4614-AA63-D9C87E10BF4D}" dt="2024-01-10T10:13:36.636" v="2095" actId="478"/>
          <ac:picMkLst>
            <pc:docMk/>
            <pc:sldMk cId="3862465671" sldId="259"/>
            <ac:picMk id="6" creationId="{87C70445-A0F9-C847-E5E9-CFA2EC86C128}"/>
          </ac:picMkLst>
        </pc:picChg>
        <pc:picChg chg="add del mod ord">
          <ac:chgData name="Pushpanjali Gupta" userId="5d7d800b13b0f9d0" providerId="LiveId" clId="{A4F212B7-7164-4614-AA63-D9C87E10BF4D}" dt="2024-01-10T10:15:54.858" v="2100" actId="478"/>
          <ac:picMkLst>
            <pc:docMk/>
            <pc:sldMk cId="3862465671" sldId="259"/>
            <ac:picMk id="10" creationId="{96F054C4-28F9-A929-B41A-A9CF38A1DEEC}"/>
          </ac:picMkLst>
        </pc:picChg>
        <pc:picChg chg="add del mod ord">
          <ac:chgData name="Pushpanjali Gupta" userId="5d7d800b13b0f9d0" providerId="LiveId" clId="{A4F212B7-7164-4614-AA63-D9C87E10BF4D}" dt="2024-01-10T14:06:57.898" v="2562" actId="478"/>
          <ac:picMkLst>
            <pc:docMk/>
            <pc:sldMk cId="3862465671" sldId="259"/>
            <ac:picMk id="14" creationId="{D4732802-F3DA-DE60-BBE3-0AB8B12A14EA}"/>
          </ac:picMkLst>
        </pc:picChg>
        <pc:picChg chg="add del mod ord">
          <ac:chgData name="Pushpanjali Gupta" userId="5d7d800b13b0f9d0" providerId="LiveId" clId="{A4F212B7-7164-4614-AA63-D9C87E10BF4D}" dt="2024-01-10T16:14:31.867" v="2707" actId="478"/>
          <ac:picMkLst>
            <pc:docMk/>
            <pc:sldMk cId="3862465671" sldId="259"/>
            <ac:picMk id="18" creationId="{FCDB7421-9C05-98CE-70E6-5D1DB67AC29A}"/>
          </ac:picMkLst>
        </pc:picChg>
        <pc:picChg chg="del">
          <ac:chgData name="Pushpanjali Gupta" userId="5d7d800b13b0f9d0" providerId="LiveId" clId="{A4F212B7-7164-4614-AA63-D9C87E10BF4D}" dt="2024-01-10T07:09:23.272" v="595" actId="478"/>
          <ac:picMkLst>
            <pc:docMk/>
            <pc:sldMk cId="3862465671" sldId="259"/>
            <ac:picMk id="29" creationId="{754E46F9-7ED1-174A-F907-911FE22C2739}"/>
          </ac:picMkLst>
        </pc:picChg>
      </pc:sldChg>
      <pc:sldChg chg="addSp delSp modSp mod">
        <pc:chgData name="Pushpanjali Gupta" userId="5d7d800b13b0f9d0" providerId="LiveId" clId="{A4F212B7-7164-4614-AA63-D9C87E10BF4D}" dt="2024-01-10T16:37:58.277" v="2822" actId="14100"/>
        <pc:sldMkLst>
          <pc:docMk/>
          <pc:sldMk cId="1579055999" sldId="261"/>
        </pc:sldMkLst>
        <pc:spChg chg="mod">
          <ac:chgData name="Pushpanjali Gupta" userId="5d7d800b13b0f9d0" providerId="LiveId" clId="{A4F212B7-7164-4614-AA63-D9C87E10BF4D}" dt="2024-01-10T16:37:52.872" v="2821" actId="14100"/>
          <ac:spMkLst>
            <pc:docMk/>
            <pc:sldMk cId="1579055999" sldId="261"/>
            <ac:spMk id="2" creationId="{E772C1A5-76C1-D1E8-A865-C95238C3B229}"/>
          </ac:spMkLst>
        </pc:spChg>
        <pc:spChg chg="del mod">
          <ac:chgData name="Pushpanjali Gupta" userId="5d7d800b13b0f9d0" providerId="LiveId" clId="{A4F212B7-7164-4614-AA63-D9C87E10BF4D}" dt="2024-01-10T08:35:57.727" v="1441" actId="22"/>
          <ac:spMkLst>
            <pc:docMk/>
            <pc:sldMk cId="1579055999" sldId="261"/>
            <ac:spMk id="3" creationId="{1C9D08CE-0C18-D9D9-6566-AA098AFCE25A}"/>
          </ac:spMkLst>
        </pc:spChg>
        <pc:spChg chg="add mod">
          <ac:chgData name="Pushpanjali Gupta" userId="5d7d800b13b0f9d0" providerId="LiveId" clId="{A4F212B7-7164-4614-AA63-D9C87E10BF4D}" dt="2024-01-10T11:12:31.980" v="2299" actId="478"/>
          <ac:spMkLst>
            <pc:docMk/>
            <pc:sldMk cId="1579055999" sldId="261"/>
            <ac:spMk id="7" creationId="{A8B317BB-D625-A38B-0228-515299D0D50D}"/>
          </ac:spMkLst>
        </pc:spChg>
        <pc:picChg chg="add mod">
          <ac:chgData name="Pushpanjali Gupta" userId="5d7d800b13b0f9d0" providerId="LiveId" clId="{A4F212B7-7164-4614-AA63-D9C87E10BF4D}" dt="2024-01-10T16:37:58.277" v="2822" actId="14100"/>
          <ac:picMkLst>
            <pc:docMk/>
            <pc:sldMk cId="1579055999" sldId="261"/>
            <ac:picMk id="4" creationId="{260D9684-DC08-5570-A3E3-A63830488895}"/>
          </ac:picMkLst>
        </pc:picChg>
        <pc:picChg chg="add del mod ord">
          <ac:chgData name="Pushpanjali Gupta" userId="5d7d800b13b0f9d0" providerId="LiveId" clId="{A4F212B7-7164-4614-AA63-D9C87E10BF4D}" dt="2024-01-10T11:12:31.980" v="2299" actId="478"/>
          <ac:picMkLst>
            <pc:docMk/>
            <pc:sldMk cId="1579055999" sldId="261"/>
            <ac:picMk id="5" creationId="{631DC836-A341-CCF5-FC06-AD318801C833}"/>
          </ac:picMkLst>
        </pc:picChg>
        <pc:picChg chg="add del mod">
          <ac:chgData name="Pushpanjali Gupta" userId="5d7d800b13b0f9d0" providerId="LiveId" clId="{A4F212B7-7164-4614-AA63-D9C87E10BF4D}" dt="2024-01-10T16:37:31.847" v="2813" actId="478"/>
          <ac:picMkLst>
            <pc:docMk/>
            <pc:sldMk cId="1579055999" sldId="261"/>
            <ac:picMk id="9" creationId="{F1EF727E-9B9B-0B32-2B0C-B6413F4310E4}"/>
          </ac:picMkLst>
        </pc:picChg>
      </pc:sldChg>
      <pc:sldChg chg="addSp delSp modSp mod">
        <pc:chgData name="Pushpanjali Gupta" userId="5d7d800b13b0f9d0" providerId="LiveId" clId="{A4F212B7-7164-4614-AA63-D9C87E10BF4D}" dt="2024-01-10T17:05:03.152" v="2925" actId="14100"/>
        <pc:sldMkLst>
          <pc:docMk/>
          <pc:sldMk cId="3076635873" sldId="265"/>
        </pc:sldMkLst>
        <pc:spChg chg="mod">
          <ac:chgData name="Pushpanjali Gupta" userId="5d7d800b13b0f9d0" providerId="LiveId" clId="{A4F212B7-7164-4614-AA63-D9C87E10BF4D}" dt="2024-01-10T17:05:03.152" v="2925" actId="14100"/>
          <ac:spMkLst>
            <pc:docMk/>
            <pc:sldMk cId="3076635873" sldId="265"/>
            <ac:spMk id="2" creationId="{94F9341F-03DC-2762-BB0E-1D765ADF4328}"/>
          </ac:spMkLst>
        </pc:spChg>
        <pc:spChg chg="add del mod">
          <ac:chgData name="Pushpanjali Gupta" userId="5d7d800b13b0f9d0" providerId="LiveId" clId="{A4F212B7-7164-4614-AA63-D9C87E10BF4D}" dt="2024-01-10T07:58:08.907" v="868" actId="22"/>
          <ac:spMkLst>
            <pc:docMk/>
            <pc:sldMk cId="3076635873" sldId="265"/>
            <ac:spMk id="4" creationId="{45C1312E-78FF-0B1C-6706-BA9947EDC775}"/>
          </ac:spMkLst>
        </pc:spChg>
        <pc:spChg chg="add del mod">
          <ac:chgData name="Pushpanjali Gupta" userId="5d7d800b13b0f9d0" providerId="LiveId" clId="{A4F212B7-7164-4614-AA63-D9C87E10BF4D}" dt="2024-01-10T08:15:35.011" v="1242" actId="22"/>
          <ac:spMkLst>
            <pc:docMk/>
            <pc:sldMk cId="3076635873" sldId="265"/>
            <ac:spMk id="8" creationId="{01952A77-5E10-93A8-A138-90027C6EA150}"/>
          </ac:spMkLst>
        </pc:spChg>
        <pc:spChg chg="add del mod">
          <ac:chgData name="Pushpanjali Gupta" userId="5d7d800b13b0f9d0" providerId="LiveId" clId="{A4F212B7-7164-4614-AA63-D9C87E10BF4D}" dt="2024-01-10T10:20:59.979" v="2117" actId="22"/>
          <ac:spMkLst>
            <pc:docMk/>
            <pc:sldMk cId="3076635873" sldId="265"/>
            <ac:spMk id="12" creationId="{C836613C-8CFF-2F4C-87C3-832517788BF6}"/>
          </ac:spMkLst>
        </pc:spChg>
        <pc:spChg chg="add del mod">
          <ac:chgData name="Pushpanjali Gupta" userId="5d7d800b13b0f9d0" providerId="LiveId" clId="{A4F212B7-7164-4614-AA63-D9C87E10BF4D}" dt="2024-01-10T10:29:21.797" v="2213" actId="22"/>
          <ac:spMkLst>
            <pc:docMk/>
            <pc:sldMk cId="3076635873" sldId="265"/>
            <ac:spMk id="16" creationId="{5C1A5FB8-1442-381A-3A63-E7A1F089C53B}"/>
          </ac:spMkLst>
        </pc:spChg>
        <pc:spChg chg="add del mod">
          <ac:chgData name="Pushpanjali Gupta" userId="5d7d800b13b0f9d0" providerId="LiveId" clId="{A4F212B7-7164-4614-AA63-D9C87E10BF4D}" dt="2024-01-10T16:20:43.380" v="2757" actId="22"/>
          <ac:spMkLst>
            <pc:docMk/>
            <pc:sldMk cId="3076635873" sldId="265"/>
            <ac:spMk id="22" creationId="{C8E97CEB-C02F-1307-CDD0-613925201AEE}"/>
          </ac:spMkLst>
        </pc:spChg>
        <pc:picChg chg="add mod ord">
          <ac:chgData name="Pushpanjali Gupta" userId="5d7d800b13b0f9d0" providerId="LiveId" clId="{A4F212B7-7164-4614-AA63-D9C87E10BF4D}" dt="2024-01-10T16:21:31.401" v="2765" actId="14100"/>
          <ac:picMkLst>
            <pc:docMk/>
            <pc:sldMk cId="3076635873" sldId="265"/>
            <ac:picMk id="4" creationId="{DAE84320-EFEA-9EC9-9CE3-1A2AE8C8E32E}"/>
          </ac:picMkLst>
        </pc:picChg>
        <pc:picChg chg="add del mod ord">
          <ac:chgData name="Pushpanjali Gupta" userId="5d7d800b13b0f9d0" providerId="LiveId" clId="{A4F212B7-7164-4614-AA63-D9C87E10BF4D}" dt="2024-01-10T08:15:03.627" v="1241" actId="478"/>
          <ac:picMkLst>
            <pc:docMk/>
            <pc:sldMk cId="3076635873" sldId="265"/>
            <ac:picMk id="6" creationId="{A9E68354-FCAD-9314-D817-79686A02E774}"/>
          </ac:picMkLst>
        </pc:picChg>
        <pc:picChg chg="add del mod ord">
          <ac:chgData name="Pushpanjali Gupta" userId="5d7d800b13b0f9d0" providerId="LiveId" clId="{A4F212B7-7164-4614-AA63-D9C87E10BF4D}" dt="2024-01-10T10:20:57.920" v="2116" actId="478"/>
          <ac:picMkLst>
            <pc:docMk/>
            <pc:sldMk cId="3076635873" sldId="265"/>
            <ac:picMk id="10" creationId="{11846CA8-A5BC-561B-41AE-3D9B74705BD3}"/>
          </ac:picMkLst>
        </pc:picChg>
        <pc:picChg chg="add del mod ord">
          <ac:chgData name="Pushpanjali Gupta" userId="5d7d800b13b0f9d0" providerId="LiveId" clId="{A4F212B7-7164-4614-AA63-D9C87E10BF4D}" dt="2024-01-10T10:28:57.794" v="2210" actId="478"/>
          <ac:picMkLst>
            <pc:docMk/>
            <pc:sldMk cId="3076635873" sldId="265"/>
            <ac:picMk id="14" creationId="{B6745B16-7180-5134-E935-7216CEC86DA5}"/>
          </ac:picMkLst>
        </pc:picChg>
        <pc:picChg chg="add del">
          <ac:chgData name="Pushpanjali Gupta" userId="5d7d800b13b0f9d0" providerId="LiveId" clId="{A4F212B7-7164-4614-AA63-D9C87E10BF4D}" dt="2024-01-10T10:29:01.155" v="2212" actId="478"/>
          <ac:picMkLst>
            <pc:docMk/>
            <pc:sldMk cId="3076635873" sldId="265"/>
            <ac:picMk id="18" creationId="{D178030B-C3F0-4927-22FD-7C1EE32A18BC}"/>
          </ac:picMkLst>
        </pc:picChg>
        <pc:picChg chg="add del mod ord">
          <ac:chgData name="Pushpanjali Gupta" userId="5d7d800b13b0f9d0" providerId="LiveId" clId="{A4F212B7-7164-4614-AA63-D9C87E10BF4D}" dt="2024-01-10T10:53:07.846" v="2224" actId="478"/>
          <ac:picMkLst>
            <pc:docMk/>
            <pc:sldMk cId="3076635873" sldId="265"/>
            <ac:picMk id="20" creationId="{A9E79EB1-2D54-B4BA-27B5-498BC6178E63}"/>
          </ac:picMkLst>
        </pc:picChg>
        <pc:picChg chg="add del mod">
          <ac:chgData name="Pushpanjali Gupta" userId="5d7d800b13b0f9d0" providerId="LiveId" clId="{A4F212B7-7164-4614-AA63-D9C87E10BF4D}" dt="2024-01-10T16:19:46.594" v="2756" actId="478"/>
          <ac:picMkLst>
            <pc:docMk/>
            <pc:sldMk cId="3076635873" sldId="265"/>
            <ac:picMk id="24" creationId="{47E5EDA0-1474-80D4-674C-3A55BA3BB48B}"/>
          </ac:picMkLst>
        </pc:picChg>
        <pc:picChg chg="del">
          <ac:chgData name="Pushpanjali Gupta" userId="5d7d800b13b0f9d0" providerId="LiveId" clId="{A4F212B7-7164-4614-AA63-D9C87E10BF4D}" dt="2024-01-10T07:56:55.057" v="867" actId="478"/>
          <ac:picMkLst>
            <pc:docMk/>
            <pc:sldMk cId="3076635873" sldId="265"/>
            <ac:picMk id="29" creationId="{91EAF585-1479-45D3-92C9-499A57C61CBA}"/>
          </ac:picMkLst>
        </pc:picChg>
      </pc:sldChg>
      <pc:sldChg chg="addSp delSp modSp mod">
        <pc:chgData name="Pushpanjali Gupta" userId="5d7d800b13b0f9d0" providerId="LiveId" clId="{A4F212B7-7164-4614-AA63-D9C87E10BF4D}" dt="2024-01-10T17:05:29.569" v="2929" actId="14100"/>
        <pc:sldMkLst>
          <pc:docMk/>
          <pc:sldMk cId="1377289468" sldId="266"/>
        </pc:sldMkLst>
        <pc:spChg chg="mod">
          <ac:chgData name="Pushpanjali Gupta" userId="5d7d800b13b0f9d0" providerId="LiveId" clId="{A4F212B7-7164-4614-AA63-D9C87E10BF4D}" dt="2024-01-10T17:05:29.569" v="2929" actId="14100"/>
          <ac:spMkLst>
            <pc:docMk/>
            <pc:sldMk cId="1377289468" sldId="266"/>
            <ac:spMk id="2" creationId="{75095EB9-831B-1D8D-6ABD-464A9645398F}"/>
          </ac:spMkLst>
        </pc:spChg>
        <pc:spChg chg="add del mod">
          <ac:chgData name="Pushpanjali Gupta" userId="5d7d800b13b0f9d0" providerId="LiveId" clId="{A4F212B7-7164-4614-AA63-D9C87E10BF4D}" dt="2024-01-10T08:07:45.518" v="1147" actId="22"/>
          <ac:spMkLst>
            <pc:docMk/>
            <pc:sldMk cId="1377289468" sldId="266"/>
            <ac:spMk id="4" creationId="{54BEB5AC-73F3-2046-1FA8-8EDBDAAFC8D0}"/>
          </ac:spMkLst>
        </pc:spChg>
        <pc:spChg chg="add mod">
          <ac:chgData name="Pushpanjali Gupta" userId="5d7d800b13b0f9d0" providerId="LiveId" clId="{A4F212B7-7164-4614-AA63-D9C87E10BF4D}" dt="2024-01-10T16:25:51.720" v="2773" actId="478"/>
          <ac:spMkLst>
            <pc:docMk/>
            <pc:sldMk cId="1377289468" sldId="266"/>
            <ac:spMk id="4" creationId="{E8D995CB-06A3-CC6D-0657-13C085ACAFCA}"/>
          </ac:spMkLst>
        </pc:spChg>
        <pc:spChg chg="add del mod">
          <ac:chgData name="Pushpanjali Gupta" userId="5d7d800b13b0f9d0" providerId="LiveId" clId="{A4F212B7-7164-4614-AA63-D9C87E10BF4D}" dt="2024-01-10T08:08:18.656" v="1150" actId="22"/>
          <ac:spMkLst>
            <pc:docMk/>
            <pc:sldMk cId="1377289468" sldId="266"/>
            <ac:spMk id="8" creationId="{6C2A37CE-2AA7-CC6E-67C0-5D2BA14690F4}"/>
          </ac:spMkLst>
        </pc:spChg>
        <pc:picChg chg="add del mod ord">
          <ac:chgData name="Pushpanjali Gupta" userId="5d7d800b13b0f9d0" providerId="LiveId" clId="{A4F212B7-7164-4614-AA63-D9C87E10BF4D}" dt="2024-01-10T08:07:54.784" v="1149" actId="478"/>
          <ac:picMkLst>
            <pc:docMk/>
            <pc:sldMk cId="1377289468" sldId="266"/>
            <ac:picMk id="6" creationId="{01BC6577-1BAF-05FF-F2BA-5A6647AAC180}"/>
          </ac:picMkLst>
        </pc:picChg>
        <pc:picChg chg="add mod">
          <ac:chgData name="Pushpanjali Gupta" userId="5d7d800b13b0f9d0" providerId="LiveId" clId="{A4F212B7-7164-4614-AA63-D9C87E10BF4D}" dt="2024-01-10T16:26:18.148" v="2780" actId="14100"/>
          <ac:picMkLst>
            <pc:docMk/>
            <pc:sldMk cId="1377289468" sldId="266"/>
            <ac:picMk id="6" creationId="{8A77BB16-A7F3-454B-DA4B-16C9A75D6902}"/>
          </ac:picMkLst>
        </pc:picChg>
        <pc:picChg chg="add del mod ord">
          <ac:chgData name="Pushpanjali Gupta" userId="5d7d800b13b0f9d0" providerId="LiveId" clId="{A4F212B7-7164-4614-AA63-D9C87E10BF4D}" dt="2024-01-10T16:25:51.720" v="2773" actId="478"/>
          <ac:picMkLst>
            <pc:docMk/>
            <pc:sldMk cId="1377289468" sldId="266"/>
            <ac:picMk id="10" creationId="{1ED23E36-39F6-272F-9EF6-DAFF41B0284E}"/>
          </ac:picMkLst>
        </pc:picChg>
        <pc:picChg chg="del">
          <ac:chgData name="Pushpanjali Gupta" userId="5d7d800b13b0f9d0" providerId="LiveId" clId="{A4F212B7-7164-4614-AA63-D9C87E10BF4D}" dt="2024-01-10T08:05:32.609" v="1092" actId="478"/>
          <ac:picMkLst>
            <pc:docMk/>
            <pc:sldMk cId="1377289468" sldId="266"/>
            <ac:picMk id="31" creationId="{DC7F4141-8F8F-B1E3-C6D9-00719FCDF235}"/>
          </ac:picMkLst>
        </pc:picChg>
      </pc:sldChg>
      <pc:sldChg chg="addSp delSp modSp mod">
        <pc:chgData name="Pushpanjali Gupta" userId="5d7d800b13b0f9d0" providerId="LiveId" clId="{A4F212B7-7164-4614-AA63-D9C87E10BF4D}" dt="2024-01-10T16:33:18.740" v="2802" actId="14100"/>
        <pc:sldMkLst>
          <pc:docMk/>
          <pc:sldMk cId="438837303" sldId="267"/>
        </pc:sldMkLst>
        <pc:spChg chg="mod">
          <ac:chgData name="Pushpanjali Gupta" userId="5d7d800b13b0f9d0" providerId="LiveId" clId="{A4F212B7-7164-4614-AA63-D9C87E10BF4D}" dt="2024-01-10T14:14:29.517" v="2581" actId="115"/>
          <ac:spMkLst>
            <pc:docMk/>
            <pc:sldMk cId="438837303" sldId="267"/>
            <ac:spMk id="2" creationId="{1B0CAC5D-D0AA-567A-FFBD-09E01962C806}"/>
          </ac:spMkLst>
        </pc:spChg>
        <pc:spChg chg="add mod">
          <ac:chgData name="Pushpanjali Gupta" userId="5d7d800b13b0f9d0" providerId="LiveId" clId="{A4F212B7-7164-4614-AA63-D9C87E10BF4D}" dt="2024-01-10T16:33:04.651" v="2797" actId="478"/>
          <ac:spMkLst>
            <pc:docMk/>
            <pc:sldMk cId="438837303" sldId="267"/>
            <ac:spMk id="4" creationId="{19FC14B2-8384-C618-61C7-BB755341F435}"/>
          </ac:spMkLst>
        </pc:spChg>
        <pc:spChg chg="add del mod">
          <ac:chgData name="Pushpanjali Gupta" userId="5d7d800b13b0f9d0" providerId="LiveId" clId="{A4F212B7-7164-4614-AA63-D9C87E10BF4D}" dt="2024-01-10T11:04:34.839" v="2258" actId="22"/>
          <ac:spMkLst>
            <pc:docMk/>
            <pc:sldMk cId="438837303" sldId="267"/>
            <ac:spMk id="4" creationId="{1C1B2C7D-E801-9625-B797-3B94EE82CEB9}"/>
          </ac:spMkLst>
        </pc:spChg>
        <pc:spChg chg="add del mod">
          <ac:chgData name="Pushpanjali Gupta" userId="5d7d800b13b0f9d0" providerId="LiveId" clId="{A4F212B7-7164-4614-AA63-D9C87E10BF4D}" dt="2024-01-10T11:05:38.742" v="2260"/>
          <ac:spMkLst>
            <pc:docMk/>
            <pc:sldMk cId="438837303" sldId="267"/>
            <ac:spMk id="8" creationId="{A5AD45AD-EBEC-9B43-03E5-9E085908781C}"/>
          </ac:spMkLst>
        </pc:spChg>
        <pc:spChg chg="add del mod">
          <ac:chgData name="Pushpanjali Gupta" userId="5d7d800b13b0f9d0" providerId="LiveId" clId="{A4F212B7-7164-4614-AA63-D9C87E10BF4D}" dt="2024-01-10T11:07:00.105" v="2269" actId="22"/>
          <ac:spMkLst>
            <pc:docMk/>
            <pc:sldMk cId="438837303" sldId="267"/>
            <ac:spMk id="12" creationId="{31084B58-D1AD-2E1F-010B-720310AA4033}"/>
          </ac:spMkLst>
        </pc:spChg>
        <pc:picChg chg="add mod">
          <ac:chgData name="Pushpanjali Gupta" userId="5d7d800b13b0f9d0" providerId="LiveId" clId="{A4F212B7-7164-4614-AA63-D9C87E10BF4D}" dt="2024-01-10T16:33:18.740" v="2802" actId="14100"/>
          <ac:picMkLst>
            <pc:docMk/>
            <pc:sldMk cId="438837303" sldId="267"/>
            <ac:picMk id="6" creationId="{2E22577A-5728-A7C8-4776-793671B0D25A}"/>
          </ac:picMkLst>
        </pc:picChg>
        <pc:picChg chg="add del mod ord">
          <ac:chgData name="Pushpanjali Gupta" userId="5d7d800b13b0f9d0" providerId="LiveId" clId="{A4F212B7-7164-4614-AA63-D9C87E10BF4D}" dt="2024-01-10T11:05:36.772" v="2259" actId="478"/>
          <ac:picMkLst>
            <pc:docMk/>
            <pc:sldMk cId="438837303" sldId="267"/>
            <ac:picMk id="6" creationId="{FB6B5F69-7510-AEBD-CBE6-DBB984B3DA66}"/>
          </ac:picMkLst>
        </pc:picChg>
        <pc:picChg chg="add del mod">
          <ac:chgData name="Pushpanjali Gupta" userId="5d7d800b13b0f9d0" providerId="LiveId" clId="{A4F212B7-7164-4614-AA63-D9C87E10BF4D}" dt="2024-01-10T11:06:58.746" v="2268" actId="478"/>
          <ac:picMkLst>
            <pc:docMk/>
            <pc:sldMk cId="438837303" sldId="267"/>
            <ac:picMk id="10" creationId="{31A01D1A-F9FD-3E41-A4B3-A198AAA07D58}"/>
          </ac:picMkLst>
        </pc:picChg>
        <pc:picChg chg="add del mod ord">
          <ac:chgData name="Pushpanjali Gupta" userId="5d7d800b13b0f9d0" providerId="LiveId" clId="{A4F212B7-7164-4614-AA63-D9C87E10BF4D}" dt="2024-01-10T16:33:04.651" v="2797" actId="478"/>
          <ac:picMkLst>
            <pc:docMk/>
            <pc:sldMk cId="438837303" sldId="267"/>
            <ac:picMk id="14" creationId="{CECC1192-D2BC-A7E6-5A34-FFACD7268AE7}"/>
          </ac:picMkLst>
        </pc:picChg>
        <pc:picChg chg="del">
          <ac:chgData name="Pushpanjali Gupta" userId="5d7d800b13b0f9d0" providerId="LiveId" clId="{A4F212B7-7164-4614-AA63-D9C87E10BF4D}" dt="2024-01-10T08:16:18.781" v="1249" actId="478"/>
          <ac:picMkLst>
            <pc:docMk/>
            <pc:sldMk cId="438837303" sldId="267"/>
            <ac:picMk id="19" creationId="{CDE79780-CF49-F777-EDCB-D319A92E9239}"/>
          </ac:picMkLst>
        </pc:picChg>
      </pc:sldChg>
      <pc:sldChg chg="addSp delSp modSp mod">
        <pc:chgData name="Pushpanjali Gupta" userId="5d7d800b13b0f9d0" providerId="LiveId" clId="{A4F212B7-7164-4614-AA63-D9C87E10BF4D}" dt="2024-01-10T17:05:11.969" v="2926" actId="14100"/>
        <pc:sldMkLst>
          <pc:docMk/>
          <pc:sldMk cId="897249515" sldId="268"/>
        </pc:sldMkLst>
        <pc:spChg chg="mod">
          <ac:chgData name="Pushpanjali Gupta" userId="5d7d800b13b0f9d0" providerId="LiveId" clId="{A4F212B7-7164-4614-AA63-D9C87E10BF4D}" dt="2024-01-10T17:05:11.969" v="2926" actId="14100"/>
          <ac:spMkLst>
            <pc:docMk/>
            <pc:sldMk cId="897249515" sldId="268"/>
            <ac:spMk id="2" creationId="{59C6CFBD-C26E-A3AB-426E-2BE0F08DBE1A}"/>
          </ac:spMkLst>
        </pc:spChg>
        <pc:spChg chg="del mod">
          <ac:chgData name="Pushpanjali Gupta" userId="5d7d800b13b0f9d0" providerId="LiveId" clId="{A4F212B7-7164-4614-AA63-D9C87E10BF4D}" dt="2024-01-10T08:04:13.447" v="1006" actId="22"/>
          <ac:spMkLst>
            <pc:docMk/>
            <pc:sldMk cId="897249515" sldId="268"/>
            <ac:spMk id="3" creationId="{AD7F3B05-C590-18BC-4A4E-E6F84318DC8E}"/>
          </ac:spMkLst>
        </pc:spChg>
        <pc:spChg chg="add del mod">
          <ac:chgData name="Pushpanjali Gupta" userId="5d7d800b13b0f9d0" providerId="LiveId" clId="{A4F212B7-7164-4614-AA63-D9C87E10BF4D}" dt="2024-01-10T10:28:28.854" v="2209" actId="478"/>
          <ac:spMkLst>
            <pc:docMk/>
            <pc:sldMk cId="897249515" sldId="268"/>
            <ac:spMk id="7" creationId="{76568A0A-C423-C4D9-BB29-819AE261F96F}"/>
          </ac:spMkLst>
        </pc:spChg>
        <pc:picChg chg="add del mod ord">
          <ac:chgData name="Pushpanjali Gupta" userId="5d7d800b13b0f9d0" providerId="LiveId" clId="{A4F212B7-7164-4614-AA63-D9C87E10BF4D}" dt="2024-01-10T16:27:10.541" v="2786" actId="14100"/>
          <ac:picMkLst>
            <pc:docMk/>
            <pc:sldMk cId="897249515" sldId="268"/>
            <ac:picMk id="5" creationId="{B7BA7C2B-A2B1-0128-16BB-A339C866CF14}"/>
          </ac:picMkLst>
        </pc:picChg>
      </pc:sldChg>
      <pc:sldChg chg="addSp delSp modSp mod">
        <pc:chgData name="Pushpanjali Gupta" userId="5d7d800b13b0f9d0" providerId="LiveId" clId="{A4F212B7-7164-4614-AA63-D9C87E10BF4D}" dt="2024-01-10T17:26:37.049" v="2950" actId="14100"/>
        <pc:sldMkLst>
          <pc:docMk/>
          <pc:sldMk cId="4106773312" sldId="269"/>
        </pc:sldMkLst>
        <pc:spChg chg="mod">
          <ac:chgData name="Pushpanjali Gupta" userId="5d7d800b13b0f9d0" providerId="LiveId" clId="{A4F212B7-7164-4614-AA63-D9C87E10BF4D}" dt="2024-01-10T17:04:44.109" v="2923" actId="27636"/>
          <ac:spMkLst>
            <pc:docMk/>
            <pc:sldMk cId="4106773312" sldId="269"/>
            <ac:spMk id="2" creationId="{D2BBCB35-D7FB-B0E1-61D3-7B2F5ACFD95C}"/>
          </ac:spMkLst>
        </pc:spChg>
        <pc:spChg chg="mod">
          <ac:chgData name="Pushpanjali Gupta" userId="5d7d800b13b0f9d0" providerId="LiveId" clId="{A4F212B7-7164-4614-AA63-D9C87E10BF4D}" dt="2024-01-10T07:50:55.061" v="778" actId="6549"/>
          <ac:spMkLst>
            <pc:docMk/>
            <pc:sldMk cId="4106773312" sldId="269"/>
            <ac:spMk id="3" creationId="{FB6E11EF-C270-680B-CDD9-448564EA3DDD}"/>
          </ac:spMkLst>
        </pc:spChg>
        <pc:picChg chg="add del mod">
          <ac:chgData name="Pushpanjali Gupta" userId="5d7d800b13b0f9d0" providerId="LiveId" clId="{A4F212B7-7164-4614-AA63-D9C87E10BF4D}" dt="2024-01-10T16:18:56.384" v="2746" actId="478"/>
          <ac:picMkLst>
            <pc:docMk/>
            <pc:sldMk cId="4106773312" sldId="269"/>
            <ac:picMk id="5" creationId="{959E25EC-0AB7-0996-8283-15A09B994AFE}"/>
          </ac:picMkLst>
        </pc:picChg>
        <pc:picChg chg="add mod">
          <ac:chgData name="Pushpanjali Gupta" userId="5d7d800b13b0f9d0" providerId="LiveId" clId="{A4F212B7-7164-4614-AA63-D9C87E10BF4D}" dt="2024-01-10T17:26:37.049" v="2950" actId="14100"/>
          <ac:picMkLst>
            <pc:docMk/>
            <pc:sldMk cId="4106773312" sldId="269"/>
            <ac:picMk id="5" creationId="{B22EF095-539E-2066-F139-3CA1C56E0A1C}"/>
          </ac:picMkLst>
        </pc:picChg>
        <pc:picChg chg="add del mod">
          <ac:chgData name="Pushpanjali Gupta" userId="5d7d800b13b0f9d0" providerId="LiveId" clId="{A4F212B7-7164-4614-AA63-D9C87E10BF4D}" dt="2024-01-10T07:53:35.456" v="785" actId="478"/>
          <ac:picMkLst>
            <pc:docMk/>
            <pc:sldMk cId="4106773312" sldId="269"/>
            <ac:picMk id="5" creationId="{E880AB16-EC04-6440-DAE7-F4C8EF573363}"/>
          </ac:picMkLst>
        </pc:picChg>
        <pc:picChg chg="add del mod">
          <ac:chgData name="Pushpanjali Gupta" userId="5d7d800b13b0f9d0" providerId="LiveId" clId="{A4F212B7-7164-4614-AA63-D9C87E10BF4D}" dt="2024-01-10T16:16:12.219" v="2729" actId="478"/>
          <ac:picMkLst>
            <pc:docMk/>
            <pc:sldMk cId="4106773312" sldId="269"/>
            <ac:picMk id="7" creationId="{881E8644-576E-998D-9D69-0BAF3BE88B5F}"/>
          </ac:picMkLst>
        </pc:picChg>
        <pc:picChg chg="add del mod">
          <ac:chgData name="Pushpanjali Gupta" userId="5d7d800b13b0f9d0" providerId="LiveId" clId="{A4F212B7-7164-4614-AA63-D9C87E10BF4D}" dt="2024-01-10T16:23:39.401" v="2766" actId="478"/>
          <ac:picMkLst>
            <pc:docMk/>
            <pc:sldMk cId="4106773312" sldId="269"/>
            <ac:picMk id="8" creationId="{890AEE1E-C722-1E76-64F9-CD542A558CB3}"/>
          </ac:picMkLst>
        </pc:picChg>
        <pc:picChg chg="add del mod">
          <ac:chgData name="Pushpanjali Gupta" userId="5d7d800b13b0f9d0" providerId="LiveId" clId="{A4F212B7-7164-4614-AA63-D9C87E10BF4D}" dt="2024-01-10T17:25:42.925" v="2946" actId="478"/>
          <ac:picMkLst>
            <pc:docMk/>
            <pc:sldMk cId="4106773312" sldId="269"/>
            <ac:picMk id="10" creationId="{5E780609-9F50-33E7-BCA4-1FA93DE9B5BC}"/>
          </ac:picMkLst>
        </pc:picChg>
      </pc:sldChg>
      <pc:sldChg chg="addSp delSp modSp mod">
        <pc:chgData name="Pushpanjali Gupta" userId="5d7d800b13b0f9d0" providerId="LiveId" clId="{A4F212B7-7164-4614-AA63-D9C87E10BF4D}" dt="2024-01-10T17:05:39.262" v="2930" actId="14100"/>
        <pc:sldMkLst>
          <pc:docMk/>
          <pc:sldMk cId="1902146876" sldId="270"/>
        </pc:sldMkLst>
        <pc:spChg chg="mod">
          <ac:chgData name="Pushpanjali Gupta" userId="5d7d800b13b0f9d0" providerId="LiveId" clId="{A4F212B7-7164-4614-AA63-D9C87E10BF4D}" dt="2024-01-10T16:30:58.931" v="2794" actId="14100"/>
          <ac:spMkLst>
            <pc:docMk/>
            <pc:sldMk cId="1902146876" sldId="270"/>
            <ac:spMk id="2" creationId="{D159E7EB-E86C-DA40-B786-3EBBDEC38CDF}"/>
          </ac:spMkLst>
        </pc:spChg>
        <pc:spChg chg="mod">
          <ac:chgData name="Pushpanjali Gupta" userId="5d7d800b13b0f9d0" providerId="LiveId" clId="{A4F212B7-7164-4614-AA63-D9C87E10BF4D}" dt="2024-01-10T08:09:49.861" v="1234" actId="14100"/>
          <ac:spMkLst>
            <pc:docMk/>
            <pc:sldMk cId="1902146876" sldId="270"/>
            <ac:spMk id="3" creationId="{0C5AD2A9-64E1-8381-5622-9366708E1B84}"/>
          </ac:spMkLst>
        </pc:spChg>
        <pc:picChg chg="add del mod">
          <ac:chgData name="Pushpanjali Gupta" userId="5d7d800b13b0f9d0" providerId="LiveId" clId="{A4F212B7-7164-4614-AA63-D9C87E10BF4D}" dt="2024-01-10T16:30:35.912" v="2787" actId="478"/>
          <ac:picMkLst>
            <pc:docMk/>
            <pc:sldMk cId="1902146876" sldId="270"/>
            <ac:picMk id="5" creationId="{BCEF0B40-644C-83E4-5C60-42D3E7A1B55D}"/>
          </ac:picMkLst>
        </pc:picChg>
        <pc:picChg chg="add mod">
          <ac:chgData name="Pushpanjali Gupta" userId="5d7d800b13b0f9d0" providerId="LiveId" clId="{A4F212B7-7164-4614-AA63-D9C87E10BF4D}" dt="2024-01-10T17:05:39.262" v="2930" actId="14100"/>
          <ac:picMkLst>
            <pc:docMk/>
            <pc:sldMk cId="1902146876" sldId="270"/>
            <ac:picMk id="6" creationId="{B16BEF83-1AB7-9D0D-9052-5E7F7CBB98C6}"/>
          </ac:picMkLst>
        </pc:picChg>
      </pc:sldChg>
      <pc:sldChg chg="addSp delSp modSp mod">
        <pc:chgData name="Pushpanjali Gupta" userId="5d7d800b13b0f9d0" providerId="LiveId" clId="{A4F212B7-7164-4614-AA63-D9C87E10BF4D}" dt="2024-01-10T17:33:11.088" v="2951" actId="14100"/>
        <pc:sldMkLst>
          <pc:docMk/>
          <pc:sldMk cId="670266034" sldId="271"/>
        </pc:sldMkLst>
        <pc:spChg chg="mod">
          <ac:chgData name="Pushpanjali Gupta" userId="5d7d800b13b0f9d0" providerId="LiveId" clId="{A4F212B7-7164-4614-AA63-D9C87E10BF4D}" dt="2024-01-10T17:12:18.023" v="2945" actId="14100"/>
          <ac:spMkLst>
            <pc:docMk/>
            <pc:sldMk cId="670266034" sldId="271"/>
            <ac:spMk id="2" creationId="{FBD3B2A4-4D6E-F486-F178-6419425CE62B}"/>
          </ac:spMkLst>
        </pc:spChg>
        <pc:spChg chg="del mod">
          <ac:chgData name="Pushpanjali Gupta" userId="5d7d800b13b0f9d0" providerId="LiveId" clId="{A4F212B7-7164-4614-AA63-D9C87E10BF4D}" dt="2024-01-10T08:29:36.544" v="1351" actId="22"/>
          <ac:spMkLst>
            <pc:docMk/>
            <pc:sldMk cId="670266034" sldId="271"/>
            <ac:spMk id="3" creationId="{8EA89D5C-F763-DCFD-2343-C71BA8D94086}"/>
          </ac:spMkLst>
        </pc:spChg>
        <pc:spChg chg="add del mod">
          <ac:chgData name="Pushpanjali Gupta" userId="5d7d800b13b0f9d0" providerId="LiveId" clId="{A4F212B7-7164-4614-AA63-D9C87E10BF4D}" dt="2024-01-10T16:35:39.447" v="2804" actId="22"/>
          <ac:spMkLst>
            <pc:docMk/>
            <pc:sldMk cId="670266034" sldId="271"/>
            <ac:spMk id="4" creationId="{F45753DC-B980-7DDB-8020-8EC703056272}"/>
          </ac:spMkLst>
        </pc:spChg>
        <pc:spChg chg="add del mod">
          <ac:chgData name="Pushpanjali Gupta" userId="5d7d800b13b0f9d0" providerId="LiveId" clId="{A4F212B7-7164-4614-AA63-D9C87E10BF4D}" dt="2024-01-10T08:30:11.440" v="1354" actId="22"/>
          <ac:spMkLst>
            <pc:docMk/>
            <pc:sldMk cId="670266034" sldId="271"/>
            <ac:spMk id="7" creationId="{11B59C04-5400-3675-1EF6-53AA692FFB5A}"/>
          </ac:spMkLst>
        </pc:spChg>
        <pc:spChg chg="add del mod">
          <ac:chgData name="Pushpanjali Gupta" userId="5d7d800b13b0f9d0" providerId="LiveId" clId="{A4F212B7-7164-4614-AA63-D9C87E10BF4D}" dt="2024-01-10T17:11:37.079" v="2937" actId="22"/>
          <ac:spMkLst>
            <pc:docMk/>
            <pc:sldMk cId="670266034" sldId="271"/>
            <ac:spMk id="8" creationId="{34050577-9B83-CED7-81F7-D7307A0B6C66}"/>
          </ac:spMkLst>
        </pc:spChg>
        <pc:spChg chg="add del mod">
          <ac:chgData name="Pushpanjali Gupta" userId="5d7d800b13b0f9d0" providerId="LiveId" clId="{A4F212B7-7164-4614-AA63-D9C87E10BF4D}" dt="2024-01-10T09:03:30.684" v="1509" actId="22"/>
          <ac:spMkLst>
            <pc:docMk/>
            <pc:sldMk cId="670266034" sldId="271"/>
            <ac:spMk id="11" creationId="{04B99A28-349B-5ACB-0092-65C9EB1BACC5}"/>
          </ac:spMkLst>
        </pc:spChg>
        <pc:spChg chg="add del mod">
          <ac:chgData name="Pushpanjali Gupta" userId="5d7d800b13b0f9d0" providerId="LiveId" clId="{A4F212B7-7164-4614-AA63-D9C87E10BF4D}" dt="2024-01-10T11:10:38.071" v="2291" actId="22"/>
          <ac:spMkLst>
            <pc:docMk/>
            <pc:sldMk cId="670266034" sldId="271"/>
            <ac:spMk id="15" creationId="{0C832362-6A0A-A263-A817-5EC29B05A92F}"/>
          </ac:spMkLst>
        </pc:spChg>
        <pc:picChg chg="add del mod ord">
          <ac:chgData name="Pushpanjali Gupta" userId="5d7d800b13b0f9d0" providerId="LiveId" clId="{A4F212B7-7164-4614-AA63-D9C87E10BF4D}" dt="2024-01-10T08:29:42.907" v="1353" actId="478"/>
          <ac:picMkLst>
            <pc:docMk/>
            <pc:sldMk cId="670266034" sldId="271"/>
            <ac:picMk id="5" creationId="{40915258-2681-1AE6-6AD4-40C88F8E4C7F}"/>
          </ac:picMkLst>
        </pc:picChg>
        <pc:picChg chg="add del mod ord">
          <ac:chgData name="Pushpanjali Gupta" userId="5d7d800b13b0f9d0" providerId="LiveId" clId="{A4F212B7-7164-4614-AA63-D9C87E10BF4D}" dt="2024-01-10T17:08:17.364" v="2931" actId="478"/>
          <ac:picMkLst>
            <pc:docMk/>
            <pc:sldMk cId="670266034" sldId="271"/>
            <ac:picMk id="6" creationId="{90D06F3B-67F3-D175-E4AA-582E81A05742}"/>
          </ac:picMkLst>
        </pc:picChg>
        <pc:picChg chg="add del mod ord">
          <ac:chgData name="Pushpanjali Gupta" userId="5d7d800b13b0f9d0" providerId="LiveId" clId="{A4F212B7-7164-4614-AA63-D9C87E10BF4D}" dt="2024-01-10T09:01:48.124" v="1508" actId="478"/>
          <ac:picMkLst>
            <pc:docMk/>
            <pc:sldMk cId="670266034" sldId="271"/>
            <ac:picMk id="9" creationId="{07E1AABA-9BE6-EFC4-C7C3-1739A2D85B7E}"/>
          </ac:picMkLst>
        </pc:picChg>
        <pc:picChg chg="add del mod">
          <ac:chgData name="Pushpanjali Gupta" userId="5d7d800b13b0f9d0" providerId="LiveId" clId="{A4F212B7-7164-4614-AA63-D9C87E10BF4D}" dt="2024-01-10T17:10:43.550" v="2936" actId="478"/>
          <ac:picMkLst>
            <pc:docMk/>
            <pc:sldMk cId="670266034" sldId="271"/>
            <ac:picMk id="10" creationId="{E7D86F85-4526-E830-2EF7-A7D306D74976}"/>
          </ac:picMkLst>
        </pc:picChg>
        <pc:picChg chg="add mod ord">
          <ac:chgData name="Pushpanjali Gupta" userId="5d7d800b13b0f9d0" providerId="LiveId" clId="{A4F212B7-7164-4614-AA63-D9C87E10BF4D}" dt="2024-01-10T17:33:11.088" v="2951" actId="14100"/>
          <ac:picMkLst>
            <pc:docMk/>
            <pc:sldMk cId="670266034" sldId="271"/>
            <ac:picMk id="12" creationId="{C85E8E7D-5321-65B9-EB8D-FD48B8174617}"/>
          </ac:picMkLst>
        </pc:picChg>
        <pc:picChg chg="add del mod ord">
          <ac:chgData name="Pushpanjali Gupta" userId="5d7d800b13b0f9d0" providerId="LiveId" clId="{A4F212B7-7164-4614-AA63-D9C87E10BF4D}" dt="2024-01-10T11:08:35.651" v="2290" actId="478"/>
          <ac:picMkLst>
            <pc:docMk/>
            <pc:sldMk cId="670266034" sldId="271"/>
            <ac:picMk id="13" creationId="{B7620055-63C4-036C-17F7-6F2E6E7CFA90}"/>
          </ac:picMkLst>
        </pc:picChg>
        <pc:picChg chg="add del mod ord">
          <ac:chgData name="Pushpanjali Gupta" userId="5d7d800b13b0f9d0" providerId="LiveId" clId="{A4F212B7-7164-4614-AA63-D9C87E10BF4D}" dt="2024-01-10T16:35:04.758" v="2803" actId="478"/>
          <ac:picMkLst>
            <pc:docMk/>
            <pc:sldMk cId="670266034" sldId="271"/>
            <ac:picMk id="17" creationId="{FA42BA8F-8495-0D3D-FA14-28C985F7F7DA}"/>
          </ac:picMkLst>
        </pc:picChg>
      </pc:sldChg>
      <pc:sldChg chg="modSp new del mod">
        <pc:chgData name="Pushpanjali Gupta" userId="5d7d800b13b0f9d0" providerId="LiveId" clId="{A4F212B7-7164-4614-AA63-D9C87E10BF4D}" dt="2024-01-10T07:04:58.552" v="269" actId="2696"/>
        <pc:sldMkLst>
          <pc:docMk/>
          <pc:sldMk cId="3722115126" sldId="272"/>
        </pc:sldMkLst>
        <pc:spChg chg="mod">
          <ac:chgData name="Pushpanjali Gupta" userId="5d7d800b13b0f9d0" providerId="LiveId" clId="{A4F212B7-7164-4614-AA63-D9C87E10BF4D}" dt="2024-01-10T07:03:47.170" v="258" actId="27636"/>
          <ac:spMkLst>
            <pc:docMk/>
            <pc:sldMk cId="3722115126" sldId="272"/>
            <ac:spMk id="2" creationId="{1262B18D-D47F-E3AF-5E97-A32C5FD4FD95}"/>
          </ac:spMkLst>
        </pc:spChg>
        <pc:spChg chg="mod">
          <ac:chgData name="Pushpanjali Gupta" userId="5d7d800b13b0f9d0" providerId="LiveId" clId="{A4F212B7-7164-4614-AA63-D9C87E10BF4D}" dt="2024-01-10T07:03:42.188" v="256"/>
          <ac:spMkLst>
            <pc:docMk/>
            <pc:sldMk cId="3722115126" sldId="272"/>
            <ac:spMk id="3" creationId="{391B8500-4B8D-31DF-7BDE-0B41D11AA251}"/>
          </ac:spMkLst>
        </pc:spChg>
      </pc:sldChg>
      <pc:sldChg chg="delSp modSp new mod">
        <pc:chgData name="Pushpanjali Gupta" userId="5d7d800b13b0f9d0" providerId="LiveId" clId="{A4F212B7-7164-4614-AA63-D9C87E10BF4D}" dt="2024-01-10T16:15:51.581" v="2724" actId="20577"/>
        <pc:sldMkLst>
          <pc:docMk/>
          <pc:sldMk cId="1319377185" sldId="273"/>
        </pc:sldMkLst>
        <pc:spChg chg="del mod">
          <ac:chgData name="Pushpanjali Gupta" userId="5d7d800b13b0f9d0" providerId="LiveId" clId="{A4F212B7-7164-4614-AA63-D9C87E10BF4D}" dt="2024-01-10T07:04:43.662" v="265" actId="478"/>
          <ac:spMkLst>
            <pc:docMk/>
            <pc:sldMk cId="1319377185" sldId="273"/>
            <ac:spMk id="2" creationId="{9A95FDC2-EB2F-CFCD-F58F-91E80A6BE343}"/>
          </ac:spMkLst>
        </pc:spChg>
        <pc:spChg chg="mod">
          <ac:chgData name="Pushpanjali Gupta" userId="5d7d800b13b0f9d0" providerId="LiveId" clId="{A4F212B7-7164-4614-AA63-D9C87E10BF4D}" dt="2024-01-10T16:15:51.581" v="2724" actId="20577"/>
          <ac:spMkLst>
            <pc:docMk/>
            <pc:sldMk cId="1319377185" sldId="273"/>
            <ac:spMk id="3" creationId="{98C55DD6-6085-FB3E-FB99-D6E93A095F71}"/>
          </ac:spMkLst>
        </pc:spChg>
      </pc:sldChg>
      <pc:sldChg chg="modSp new del mod">
        <pc:chgData name="Pushpanjali Gupta" userId="5d7d800b13b0f9d0" providerId="LiveId" clId="{A4F212B7-7164-4614-AA63-D9C87E10BF4D}" dt="2024-01-10T07:04:11.167" v="262" actId="47"/>
        <pc:sldMkLst>
          <pc:docMk/>
          <pc:sldMk cId="4148766113" sldId="273"/>
        </pc:sldMkLst>
        <pc:spChg chg="mod">
          <ac:chgData name="Pushpanjali Gupta" userId="5d7d800b13b0f9d0" providerId="LiveId" clId="{A4F212B7-7164-4614-AA63-D9C87E10BF4D}" dt="2024-01-10T07:04:03.962" v="261"/>
          <ac:spMkLst>
            <pc:docMk/>
            <pc:sldMk cId="4148766113" sldId="273"/>
            <ac:spMk id="2" creationId="{9046549A-DB65-A660-956D-DC4BC4C1ABE1}"/>
          </ac:spMkLst>
        </pc:spChg>
      </pc:sldChg>
      <pc:sldChg chg="delSp modSp new del mod">
        <pc:chgData name="Pushpanjali Gupta" userId="5d7d800b13b0f9d0" providerId="LiveId" clId="{A4F212B7-7164-4614-AA63-D9C87E10BF4D}" dt="2024-01-10T07:49:07.058" v="727" actId="47"/>
        <pc:sldMkLst>
          <pc:docMk/>
          <pc:sldMk cId="1357826799" sldId="274"/>
        </pc:sldMkLst>
        <pc:spChg chg="del mod">
          <ac:chgData name="Pushpanjali Gupta" userId="5d7d800b13b0f9d0" providerId="LiveId" clId="{A4F212B7-7164-4614-AA63-D9C87E10BF4D}" dt="2024-01-10T07:45:46.530" v="722" actId="478"/>
          <ac:spMkLst>
            <pc:docMk/>
            <pc:sldMk cId="1357826799" sldId="274"/>
            <ac:spMk id="2" creationId="{E5A01923-1DCC-29F7-25C8-FA55DF25C9AB}"/>
          </ac:spMkLst>
        </pc:spChg>
        <pc:spChg chg="mod">
          <ac:chgData name="Pushpanjali Gupta" userId="5d7d800b13b0f9d0" providerId="LiveId" clId="{A4F212B7-7164-4614-AA63-D9C87E10BF4D}" dt="2024-01-10T07:45:57.917" v="726" actId="14100"/>
          <ac:spMkLst>
            <pc:docMk/>
            <pc:sldMk cId="1357826799" sldId="274"/>
            <ac:spMk id="3" creationId="{AFB27FF2-0E9A-791B-CF94-A114785D609D}"/>
          </ac:spMkLst>
        </pc:spChg>
      </pc:sldChg>
      <pc:sldChg chg="addSp delSp modSp new del mod">
        <pc:chgData name="Pushpanjali Gupta" userId="5d7d800b13b0f9d0" providerId="LiveId" clId="{A4F212B7-7164-4614-AA63-D9C87E10BF4D}" dt="2024-01-10T11:18:57.070" v="2453" actId="2696"/>
        <pc:sldMkLst>
          <pc:docMk/>
          <pc:sldMk cId="3255513155" sldId="274"/>
        </pc:sldMkLst>
        <pc:spChg chg="mod">
          <ac:chgData name="Pushpanjali Gupta" userId="5d7d800b13b0f9d0" providerId="LiveId" clId="{A4F212B7-7164-4614-AA63-D9C87E10BF4D}" dt="2024-01-10T11:16:33.285" v="2331" actId="20577"/>
          <ac:spMkLst>
            <pc:docMk/>
            <pc:sldMk cId="3255513155" sldId="274"/>
            <ac:spMk id="2" creationId="{AE49BC5C-4239-EB88-77A6-947BA00C5974}"/>
          </ac:spMkLst>
        </pc:spChg>
        <pc:spChg chg="del mod">
          <ac:chgData name="Pushpanjali Gupta" userId="5d7d800b13b0f9d0" providerId="LiveId" clId="{A4F212B7-7164-4614-AA63-D9C87E10BF4D}" dt="2024-01-10T08:58:49.487" v="1504" actId="22"/>
          <ac:spMkLst>
            <pc:docMk/>
            <pc:sldMk cId="3255513155" sldId="274"/>
            <ac:spMk id="3" creationId="{46B6B34C-FE88-A5D3-267B-B4EC05C4CBEF}"/>
          </ac:spMkLst>
        </pc:spChg>
        <pc:spChg chg="add del mod">
          <ac:chgData name="Pushpanjali Gupta" userId="5d7d800b13b0f9d0" providerId="LiveId" clId="{A4F212B7-7164-4614-AA63-D9C87E10BF4D}" dt="2024-01-10T11:16:05.568" v="2318" actId="22"/>
          <ac:spMkLst>
            <pc:docMk/>
            <pc:sldMk cId="3255513155" sldId="274"/>
            <ac:spMk id="7" creationId="{DCC9806F-8771-CB6A-CFD0-0EE25BB02E59}"/>
          </ac:spMkLst>
        </pc:spChg>
        <pc:picChg chg="add del mod ord">
          <ac:chgData name="Pushpanjali Gupta" userId="5d7d800b13b0f9d0" providerId="LiveId" clId="{A4F212B7-7164-4614-AA63-D9C87E10BF4D}" dt="2024-01-10T11:15:52.774" v="2313" actId="478"/>
          <ac:picMkLst>
            <pc:docMk/>
            <pc:sldMk cId="3255513155" sldId="274"/>
            <ac:picMk id="5" creationId="{9C1174E8-2BB2-C8E6-93C4-E41B0A8C2FB1}"/>
          </ac:picMkLst>
        </pc:picChg>
        <pc:picChg chg="add mod ord">
          <ac:chgData name="Pushpanjali Gupta" userId="5d7d800b13b0f9d0" providerId="LiveId" clId="{A4F212B7-7164-4614-AA63-D9C87E10BF4D}" dt="2024-01-10T11:16:17.789" v="2321" actId="14100"/>
          <ac:picMkLst>
            <pc:docMk/>
            <pc:sldMk cId="3255513155" sldId="274"/>
            <ac:picMk id="9" creationId="{48CD3BF4-14A7-AC72-5D63-64D355C41310}"/>
          </ac:picMkLst>
        </pc:picChg>
      </pc:sldChg>
      <pc:sldChg chg="modSp new del mod">
        <pc:chgData name="Pushpanjali Gupta" userId="5d7d800b13b0f9d0" providerId="LiveId" clId="{A4F212B7-7164-4614-AA63-D9C87E10BF4D}" dt="2024-01-10T09:37:11.444" v="1754" actId="2696"/>
        <pc:sldMkLst>
          <pc:docMk/>
          <pc:sldMk cId="65725025" sldId="275"/>
        </pc:sldMkLst>
        <pc:spChg chg="mod">
          <ac:chgData name="Pushpanjali Gupta" userId="5d7d800b13b0f9d0" providerId="LiveId" clId="{A4F212B7-7164-4614-AA63-D9C87E10BF4D}" dt="2024-01-10T09:37:05.665" v="1753" actId="20577"/>
          <ac:spMkLst>
            <pc:docMk/>
            <pc:sldMk cId="65725025" sldId="275"/>
            <ac:spMk id="2" creationId="{6B4F7596-7D77-E8EC-39B2-AE65BEC8C16C}"/>
          </ac:spMkLst>
        </pc:spChg>
      </pc:sldChg>
      <pc:sldChg chg="addSp delSp modSp new del mod">
        <pc:chgData name="Pushpanjali Gupta" userId="5d7d800b13b0f9d0" providerId="LiveId" clId="{A4F212B7-7164-4614-AA63-D9C87E10BF4D}" dt="2024-01-10T11:22:11.995" v="2509" actId="2696"/>
        <pc:sldMkLst>
          <pc:docMk/>
          <pc:sldMk cId="1905960044" sldId="276"/>
        </pc:sldMkLst>
        <pc:spChg chg="mod">
          <ac:chgData name="Pushpanjali Gupta" userId="5d7d800b13b0f9d0" providerId="LiveId" clId="{A4F212B7-7164-4614-AA63-D9C87E10BF4D}" dt="2024-01-10T11:20:29.808" v="2491" actId="14100"/>
          <ac:spMkLst>
            <pc:docMk/>
            <pc:sldMk cId="1905960044" sldId="276"/>
            <ac:spMk id="2" creationId="{575D6E19-1829-7F68-C46D-F2B70D45F526}"/>
          </ac:spMkLst>
        </pc:spChg>
        <pc:spChg chg="del">
          <ac:chgData name="Pushpanjali Gupta" userId="5d7d800b13b0f9d0" providerId="LiveId" clId="{A4F212B7-7164-4614-AA63-D9C87E10BF4D}" dt="2024-01-10T09:32:40.186" v="1658" actId="22"/>
          <ac:spMkLst>
            <pc:docMk/>
            <pc:sldMk cId="1905960044" sldId="276"/>
            <ac:spMk id="3" creationId="{99B9FEFA-39FF-E879-433C-A66D75BB652D}"/>
          </ac:spMkLst>
        </pc:spChg>
        <pc:picChg chg="add mod ord">
          <ac:chgData name="Pushpanjali Gupta" userId="5d7d800b13b0f9d0" providerId="LiveId" clId="{A4F212B7-7164-4614-AA63-D9C87E10BF4D}" dt="2024-01-10T11:21:00.589" v="2496" actId="14100"/>
          <ac:picMkLst>
            <pc:docMk/>
            <pc:sldMk cId="1905960044" sldId="276"/>
            <ac:picMk id="5" creationId="{6F325F14-5BFE-A82F-176B-A1550F7A7D1C}"/>
          </ac:picMkLst>
        </pc:picChg>
      </pc:sldChg>
      <pc:sldChg chg="addSp delSp modSp new mod">
        <pc:chgData name="Pushpanjali Gupta" userId="5d7d800b13b0f9d0" providerId="LiveId" clId="{A4F212B7-7164-4614-AA63-D9C87E10BF4D}" dt="2024-01-10T17:02:22.449" v="2907" actId="14100"/>
        <pc:sldMkLst>
          <pc:docMk/>
          <pc:sldMk cId="849446971" sldId="277"/>
        </pc:sldMkLst>
        <pc:spChg chg="mod">
          <ac:chgData name="Pushpanjali Gupta" userId="5d7d800b13b0f9d0" providerId="LiveId" clId="{A4F212B7-7164-4614-AA63-D9C87E10BF4D}" dt="2024-01-10T17:02:11.238" v="2905" actId="14100"/>
          <ac:spMkLst>
            <pc:docMk/>
            <pc:sldMk cId="849446971" sldId="277"/>
            <ac:spMk id="2" creationId="{86674834-B998-645B-25E7-72D1C1F6FEF8}"/>
          </ac:spMkLst>
        </pc:spChg>
        <pc:spChg chg="del mod">
          <ac:chgData name="Pushpanjali Gupta" userId="5d7d800b13b0f9d0" providerId="LiveId" clId="{A4F212B7-7164-4614-AA63-D9C87E10BF4D}" dt="2024-01-10T15:22:02.162" v="2679" actId="22"/>
          <ac:spMkLst>
            <pc:docMk/>
            <pc:sldMk cId="849446971" sldId="277"/>
            <ac:spMk id="3" creationId="{E9154C4C-E727-29E5-F0C5-FF4F79AB6AF1}"/>
          </ac:spMkLst>
        </pc:spChg>
        <pc:spChg chg="add del mod">
          <ac:chgData name="Pushpanjali Gupta" userId="5d7d800b13b0f9d0" providerId="LiveId" clId="{A4F212B7-7164-4614-AA63-D9C87E10BF4D}" dt="2024-01-10T16:59:03.029" v="2889" actId="22"/>
          <ac:spMkLst>
            <pc:docMk/>
            <pc:sldMk cId="849446971" sldId="277"/>
            <ac:spMk id="4" creationId="{9D46D3FB-4F4F-7AD7-AC4D-D08CF4B8167A}"/>
          </ac:spMkLst>
        </pc:spChg>
        <pc:spChg chg="add del mod">
          <ac:chgData name="Pushpanjali Gupta" userId="5d7d800b13b0f9d0" providerId="LiveId" clId="{A4F212B7-7164-4614-AA63-D9C87E10BF4D}" dt="2024-01-10T17:00:23.214" v="2897" actId="22"/>
          <ac:spMkLst>
            <pc:docMk/>
            <pc:sldMk cId="849446971" sldId="277"/>
            <ac:spMk id="9" creationId="{D7D5D65C-4006-597C-0828-1FE1FC6A97B0}"/>
          </ac:spMkLst>
        </pc:spChg>
        <pc:picChg chg="add del mod ord">
          <ac:chgData name="Pushpanjali Gupta" userId="5d7d800b13b0f9d0" providerId="LiveId" clId="{A4F212B7-7164-4614-AA63-D9C87E10BF4D}" dt="2024-01-10T16:58:11.575" v="2888" actId="478"/>
          <ac:picMkLst>
            <pc:docMk/>
            <pc:sldMk cId="849446971" sldId="277"/>
            <ac:picMk id="5" creationId="{95EDD199-3639-1E2D-76A6-F8901F012479}"/>
          </ac:picMkLst>
        </pc:picChg>
        <pc:picChg chg="add del mod ord">
          <ac:chgData name="Pushpanjali Gupta" userId="5d7d800b13b0f9d0" providerId="LiveId" clId="{A4F212B7-7164-4614-AA63-D9C87E10BF4D}" dt="2024-01-10T16:59:58.682" v="2894" actId="478"/>
          <ac:picMkLst>
            <pc:docMk/>
            <pc:sldMk cId="849446971" sldId="277"/>
            <ac:picMk id="7" creationId="{ABB5EB18-FA28-1CD0-6500-A365F69F94C0}"/>
          </ac:picMkLst>
        </pc:picChg>
        <pc:picChg chg="add del">
          <ac:chgData name="Pushpanjali Gupta" userId="5d7d800b13b0f9d0" providerId="LiveId" clId="{A4F212B7-7164-4614-AA63-D9C87E10BF4D}" dt="2024-01-10T17:00:00.979" v="2896" actId="478"/>
          <ac:picMkLst>
            <pc:docMk/>
            <pc:sldMk cId="849446971" sldId="277"/>
            <ac:picMk id="11" creationId="{7D9CD3A5-0412-5E32-DDE8-3FE697E26A90}"/>
          </ac:picMkLst>
        </pc:picChg>
        <pc:picChg chg="add mod ord">
          <ac:chgData name="Pushpanjali Gupta" userId="5d7d800b13b0f9d0" providerId="LiveId" clId="{A4F212B7-7164-4614-AA63-D9C87E10BF4D}" dt="2024-01-10T17:02:22.449" v="2907" actId="14100"/>
          <ac:picMkLst>
            <pc:docMk/>
            <pc:sldMk cId="849446971" sldId="277"/>
            <ac:picMk id="13" creationId="{9F0AA2FF-2419-0103-0B7B-345C4F23769C}"/>
          </ac:picMkLst>
        </pc:picChg>
      </pc:sldChg>
      <pc:sldChg chg="addSp delSp modSp new mod">
        <pc:chgData name="Pushpanjali Gupta" userId="5d7d800b13b0f9d0" providerId="LiveId" clId="{A4F212B7-7164-4614-AA63-D9C87E10BF4D}" dt="2024-01-10T17:34:21.285" v="2960" actId="14100"/>
        <pc:sldMkLst>
          <pc:docMk/>
          <pc:sldMk cId="2653120208" sldId="278"/>
        </pc:sldMkLst>
        <pc:spChg chg="mod">
          <ac:chgData name="Pushpanjali Gupta" userId="5d7d800b13b0f9d0" providerId="LiveId" clId="{A4F212B7-7164-4614-AA63-D9C87E10BF4D}" dt="2024-01-10T17:03:50.099" v="2915" actId="14100"/>
          <ac:spMkLst>
            <pc:docMk/>
            <pc:sldMk cId="2653120208" sldId="278"/>
            <ac:spMk id="2" creationId="{4CC48458-EB5E-B296-224D-5812C2F0BB79}"/>
          </ac:spMkLst>
        </pc:spChg>
        <pc:spChg chg="del mod">
          <ac:chgData name="Pushpanjali Gupta" userId="5d7d800b13b0f9d0" providerId="LiveId" clId="{A4F212B7-7164-4614-AA63-D9C87E10BF4D}" dt="2024-01-10T15:30:34.271" v="2686" actId="22"/>
          <ac:spMkLst>
            <pc:docMk/>
            <pc:sldMk cId="2653120208" sldId="278"/>
            <ac:spMk id="3" creationId="{E2661CD2-EA53-A3E3-8F55-6CDDFAEB135C}"/>
          </ac:spMkLst>
        </pc:spChg>
        <pc:spChg chg="add mod">
          <ac:chgData name="Pushpanjali Gupta" userId="5d7d800b13b0f9d0" providerId="LiveId" clId="{A4F212B7-7164-4614-AA63-D9C87E10BF4D}" dt="2024-01-10T15:32:06.179" v="2692" actId="478"/>
          <ac:spMkLst>
            <pc:docMk/>
            <pc:sldMk cId="2653120208" sldId="278"/>
            <ac:spMk id="7" creationId="{EF06268F-2654-86C2-FBE9-A0B57FA0D4F1}"/>
          </ac:spMkLst>
        </pc:spChg>
        <pc:picChg chg="add mod">
          <ac:chgData name="Pushpanjali Gupta" userId="5d7d800b13b0f9d0" providerId="LiveId" clId="{A4F212B7-7164-4614-AA63-D9C87E10BF4D}" dt="2024-01-10T17:34:21.285" v="2960" actId="14100"/>
          <ac:picMkLst>
            <pc:docMk/>
            <pc:sldMk cId="2653120208" sldId="278"/>
            <ac:picMk id="4" creationId="{EF57A5BD-BB78-097B-1461-AF460FFD3C2A}"/>
          </ac:picMkLst>
        </pc:picChg>
        <pc:picChg chg="add del mod ord">
          <ac:chgData name="Pushpanjali Gupta" userId="5d7d800b13b0f9d0" providerId="LiveId" clId="{A4F212B7-7164-4614-AA63-D9C87E10BF4D}" dt="2024-01-10T15:32:06.179" v="2692" actId="478"/>
          <ac:picMkLst>
            <pc:docMk/>
            <pc:sldMk cId="2653120208" sldId="278"/>
            <ac:picMk id="5" creationId="{8A59DFD8-B21D-5D80-4E1D-C84973BD59C2}"/>
          </ac:picMkLst>
        </pc:picChg>
        <pc:picChg chg="add del mod">
          <ac:chgData name="Pushpanjali Gupta" userId="5d7d800b13b0f9d0" providerId="LiveId" clId="{A4F212B7-7164-4614-AA63-D9C87E10BF4D}" dt="2024-01-10T17:03:27.370" v="2908" actId="478"/>
          <ac:picMkLst>
            <pc:docMk/>
            <pc:sldMk cId="2653120208" sldId="278"/>
            <ac:picMk id="9" creationId="{ECCB37CE-80C8-6B53-6F4E-BF7A486470E4}"/>
          </ac:picMkLst>
        </pc:picChg>
      </pc:sldChg>
      <pc:sldChg chg="addSp delSp modSp new mod">
        <pc:chgData name="Pushpanjali Gupta" userId="5d7d800b13b0f9d0" providerId="LiveId" clId="{A4F212B7-7164-4614-AA63-D9C87E10BF4D}" dt="2024-01-10T16:40:43.910" v="2834" actId="14100"/>
        <pc:sldMkLst>
          <pc:docMk/>
          <pc:sldMk cId="3068715292" sldId="279"/>
        </pc:sldMkLst>
        <pc:spChg chg="mod">
          <ac:chgData name="Pushpanjali Gupta" userId="5d7d800b13b0f9d0" providerId="LiveId" clId="{A4F212B7-7164-4614-AA63-D9C87E10BF4D}" dt="2024-01-10T16:40:35.136" v="2832" actId="14100"/>
          <ac:spMkLst>
            <pc:docMk/>
            <pc:sldMk cId="3068715292" sldId="279"/>
            <ac:spMk id="2" creationId="{8D910A71-4A88-172D-CAAC-F79D40AC63C3}"/>
          </ac:spMkLst>
        </pc:spChg>
        <pc:picChg chg="add del mod">
          <ac:chgData name="Pushpanjali Gupta" userId="5d7d800b13b0f9d0" providerId="LiveId" clId="{A4F212B7-7164-4614-AA63-D9C87E10BF4D}" dt="2024-01-10T16:40:08.273" v="2823" actId="478"/>
          <ac:picMkLst>
            <pc:docMk/>
            <pc:sldMk cId="3068715292" sldId="279"/>
            <ac:picMk id="5" creationId="{E41317FF-080A-0940-F31D-4C003AD58392}"/>
          </ac:picMkLst>
        </pc:picChg>
        <pc:picChg chg="add mod">
          <ac:chgData name="Pushpanjali Gupta" userId="5d7d800b13b0f9d0" providerId="LiveId" clId="{A4F212B7-7164-4614-AA63-D9C87E10BF4D}" dt="2024-01-10T16:40:43.910" v="2834" actId="14100"/>
          <ac:picMkLst>
            <pc:docMk/>
            <pc:sldMk cId="3068715292" sldId="279"/>
            <ac:picMk id="6" creationId="{DE1DA77E-3D20-2391-B16B-718AD0C8B892}"/>
          </ac:picMkLst>
        </pc:picChg>
      </pc:sldChg>
      <pc:sldChg chg="addSp delSp modSp new mod">
        <pc:chgData name="Pushpanjali Gupta" userId="5d7d800b13b0f9d0" providerId="LiveId" clId="{A4F212B7-7164-4614-AA63-D9C87E10BF4D}" dt="2024-01-10T17:34:09.289" v="2959" actId="14100"/>
        <pc:sldMkLst>
          <pc:docMk/>
          <pc:sldMk cId="2895043381" sldId="280"/>
        </pc:sldMkLst>
        <pc:spChg chg="mod">
          <ac:chgData name="Pushpanjali Gupta" userId="5d7d800b13b0f9d0" providerId="LiveId" clId="{A4F212B7-7164-4614-AA63-D9C87E10BF4D}" dt="2024-01-10T17:34:04.876" v="2958" actId="14100"/>
          <ac:spMkLst>
            <pc:docMk/>
            <pc:sldMk cId="2895043381" sldId="280"/>
            <ac:spMk id="2" creationId="{C2A58914-466C-9F8F-53EF-12A81422905E}"/>
          </ac:spMkLst>
        </pc:spChg>
        <pc:spChg chg="del mod">
          <ac:chgData name="Pushpanjali Gupta" userId="5d7d800b13b0f9d0" providerId="LiveId" clId="{A4F212B7-7164-4614-AA63-D9C87E10BF4D}" dt="2024-01-10T11:22:06.125" v="2508"/>
          <ac:spMkLst>
            <pc:docMk/>
            <pc:sldMk cId="2895043381" sldId="280"/>
            <ac:spMk id="3" creationId="{F5A3365A-EEF0-54D2-7784-A36F4941C4DF}"/>
          </ac:spMkLst>
        </pc:spChg>
        <pc:spChg chg="add mod">
          <ac:chgData name="Pushpanjali Gupta" userId="5d7d800b13b0f9d0" providerId="LiveId" clId="{A4F212B7-7164-4614-AA63-D9C87E10BF4D}" dt="2024-01-10T16:55:17.635" v="2887" actId="20577"/>
          <ac:spMkLst>
            <pc:docMk/>
            <pc:sldMk cId="2895043381" sldId="280"/>
            <ac:spMk id="6" creationId="{B137AE87-FA84-089C-D410-E6D61C1DE92D}"/>
          </ac:spMkLst>
        </pc:spChg>
        <pc:picChg chg="add mod">
          <ac:chgData name="Pushpanjali Gupta" userId="5d7d800b13b0f9d0" providerId="LiveId" clId="{A4F212B7-7164-4614-AA63-D9C87E10BF4D}" dt="2024-01-10T17:34:09.289" v="2959" actId="14100"/>
          <ac:picMkLst>
            <pc:docMk/>
            <pc:sldMk cId="2895043381" sldId="280"/>
            <ac:picMk id="4" creationId="{64ED709C-68FC-13F7-2ECD-ECDDC9FA089B}"/>
          </ac:picMkLst>
        </pc:picChg>
        <pc:picChg chg="add del mod">
          <ac:chgData name="Pushpanjali Gupta" userId="5d7d800b13b0f9d0" providerId="LiveId" clId="{A4F212B7-7164-4614-AA63-D9C87E10BF4D}" dt="2024-01-10T14:38:56.646" v="2589" actId="478"/>
          <ac:picMkLst>
            <pc:docMk/>
            <pc:sldMk cId="2895043381" sldId="280"/>
            <ac:picMk id="4" creationId="{C76ACBB5-4660-018F-CF69-43759419C432}"/>
          </ac:picMkLst>
        </pc:picChg>
        <pc:picChg chg="add del mod">
          <ac:chgData name="Pushpanjali Gupta" userId="5d7d800b13b0f9d0" providerId="LiveId" clId="{A4F212B7-7164-4614-AA63-D9C87E10BF4D}" dt="2024-01-10T16:54:23.553" v="2836" actId="478"/>
          <ac:picMkLst>
            <pc:docMk/>
            <pc:sldMk cId="2895043381" sldId="280"/>
            <ac:picMk id="8" creationId="{2F469C4B-2321-0386-151B-DD17A1429D87}"/>
          </ac:picMkLst>
        </pc:picChg>
        <pc:picChg chg="add del">
          <ac:chgData name="Pushpanjali Gupta" userId="5d7d800b13b0f9d0" providerId="LiveId" clId="{A4F212B7-7164-4614-AA63-D9C87E10BF4D}" dt="2024-01-10T14:40:00.408" v="2647" actId="22"/>
          <ac:picMkLst>
            <pc:docMk/>
            <pc:sldMk cId="2895043381" sldId="280"/>
            <ac:picMk id="10" creationId="{C0012721-624D-062F-2D4A-25951504EFA1}"/>
          </ac:picMkLst>
        </pc:picChg>
      </pc:sldChg>
      <pc:sldChg chg="new del">
        <pc:chgData name="Pushpanjali Gupta" userId="5d7d800b13b0f9d0" providerId="LiveId" clId="{A4F212B7-7164-4614-AA63-D9C87E10BF4D}" dt="2024-01-10T16:15:13.279" v="2714" actId="680"/>
        <pc:sldMkLst>
          <pc:docMk/>
          <pc:sldMk cId="3005163707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3B7AE-AD87-4309-B026-540E66C39DCC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53728-AF6E-421B-9475-E481A26AA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486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53728-AF6E-421B-9475-E481A26AA6A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61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9F63-4857-4295-9B80-6B6BD9C9CD4C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EE371BA-C1B4-4BE1-A3AD-39C17BEA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46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9F63-4857-4295-9B80-6B6BD9C9CD4C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EE371BA-C1B4-4BE1-A3AD-39C17BEA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14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9F63-4857-4295-9B80-6B6BD9C9CD4C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EE371BA-C1B4-4BE1-A3AD-39C17BEA391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503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9F63-4857-4295-9B80-6B6BD9C9CD4C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E371BA-C1B4-4BE1-A3AD-39C17BEA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818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9F63-4857-4295-9B80-6B6BD9C9CD4C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E371BA-C1B4-4BE1-A3AD-39C17BEA391C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8900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9F63-4857-4295-9B80-6B6BD9C9CD4C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E371BA-C1B4-4BE1-A3AD-39C17BEA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972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9F63-4857-4295-9B80-6B6BD9C9CD4C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71BA-C1B4-4BE1-A3AD-39C17BEA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527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9F63-4857-4295-9B80-6B6BD9C9CD4C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71BA-C1B4-4BE1-A3AD-39C17BEA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9F63-4857-4295-9B80-6B6BD9C9CD4C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71BA-C1B4-4BE1-A3AD-39C17BEA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47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9F63-4857-4295-9B80-6B6BD9C9CD4C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EE371BA-C1B4-4BE1-A3AD-39C17BEA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99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9F63-4857-4295-9B80-6B6BD9C9CD4C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EE371BA-C1B4-4BE1-A3AD-39C17BEA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64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9F63-4857-4295-9B80-6B6BD9C9CD4C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EE371BA-C1B4-4BE1-A3AD-39C17BEA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9F63-4857-4295-9B80-6B6BD9C9CD4C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71BA-C1B4-4BE1-A3AD-39C17BEA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79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9F63-4857-4295-9B80-6B6BD9C9CD4C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71BA-C1B4-4BE1-A3AD-39C17BEA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43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9F63-4857-4295-9B80-6B6BD9C9CD4C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71BA-C1B4-4BE1-A3AD-39C17BEA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53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9F63-4857-4295-9B80-6B6BD9C9CD4C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E371BA-C1B4-4BE1-A3AD-39C17BEA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48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E9F63-4857-4295-9B80-6B6BD9C9CD4C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EE371BA-C1B4-4BE1-A3AD-39C17BEA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90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  <p:sldLayoutId id="2147483974" r:id="rId13"/>
    <p:sldLayoutId id="2147483975" r:id="rId14"/>
    <p:sldLayoutId id="2147483976" r:id="rId15"/>
    <p:sldLayoutId id="21474839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7B61-7E51-A08B-7C84-1E5EFB60E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9440" y="2090056"/>
            <a:ext cx="9174480" cy="1338943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/>
              <a:t>IMDB MOVIES</a:t>
            </a:r>
            <a:endParaRPr lang="en-IN" sz="8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578EF-1111-F6A1-0C06-42D96BB61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6560" y="4924540"/>
            <a:ext cx="6423691" cy="1171460"/>
          </a:xfrm>
        </p:spPr>
        <p:txBody>
          <a:bodyPr>
            <a:normAutofit fontScale="77500" lnSpcReduction="20000"/>
          </a:bodyPr>
          <a:lstStyle/>
          <a:p>
            <a:r>
              <a:rPr lang="en-IN" sz="3200" b="1" dirty="0">
                <a:solidFill>
                  <a:srgbClr val="222222"/>
                </a:solidFill>
                <a:latin typeface="Arial" panose="020B0604020202020204" pitchFamily="34" charset="0"/>
              </a:rPr>
              <a:t>P</a:t>
            </a:r>
            <a:r>
              <a:rPr lang="en-IN" sz="3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ushpanjali Gupta</a:t>
            </a:r>
          </a:p>
          <a:p>
            <a:r>
              <a:rPr lang="en-IN" sz="3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Project Team ID: PTID-CDA-DEC-23-087</a:t>
            </a:r>
            <a:r>
              <a:rPr lang="en-IN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 </a:t>
            </a:r>
            <a:endParaRPr lang="en-US" sz="3200" b="1" dirty="0"/>
          </a:p>
          <a:p>
            <a:endParaRPr lang="en-US" sz="2800" b="1" dirty="0"/>
          </a:p>
          <a:p>
            <a:endParaRPr lang="en-US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0454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E7EB-E86C-DA40-B786-3EBBDEC38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132" y="477520"/>
            <a:ext cx="9428481" cy="592997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Count Female Directors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AD2A9-64E1-8381-5622-9366708E1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04257"/>
            <a:ext cx="9283389" cy="5203371"/>
          </a:xfrm>
        </p:spPr>
        <p:txBody>
          <a:bodyPr>
            <a:normAutofit/>
          </a:bodyPr>
          <a:lstStyle/>
          <a:p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6BEF83-1AB7-9D0D-9052-5E7F7CBB9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241" y="1404257"/>
            <a:ext cx="9580879" cy="506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46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AC5D-D0AA-567A-FFBD-09E01962C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3" y="426720"/>
            <a:ext cx="9327469" cy="711200"/>
          </a:xfrm>
        </p:spPr>
        <p:txBody>
          <a:bodyPr>
            <a:noAutofit/>
          </a:bodyPr>
          <a:lstStyle/>
          <a:p>
            <a:r>
              <a:rPr lang="en-US" sz="3200" b="1" u="sng" dirty="0"/>
              <a:t>Find the name of the first 10 women directors</a:t>
            </a:r>
            <a:br>
              <a:rPr lang="en-IN" sz="3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sz="32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C14B2-8384-C618-61C7-BB755341F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22577A-5728-A7C8-4776-793671B0D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680" y="1402079"/>
            <a:ext cx="9499600" cy="502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37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3B2A4-4D6E-F486-F178-6419425CE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733" y="447041"/>
            <a:ext cx="9326880" cy="690879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What are the 3 most popular movies</a:t>
            </a:r>
            <a:endParaRPr lang="en-IN" sz="3200" b="1" u="sng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85E8E7D-5321-65B9-EB8D-FD48B8174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679" y="1402080"/>
            <a:ext cx="9519919" cy="5008879"/>
          </a:xfrm>
        </p:spPr>
      </p:pic>
    </p:spTree>
    <p:extLst>
      <p:ext uri="{BB962C8B-B14F-4D97-AF65-F5344CB8AC3E}">
        <p14:creationId xmlns:p14="http://schemas.microsoft.com/office/powerpoint/2010/main" val="670266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2C1A5-76C1-D1E8-A865-C95238C3B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921" y="375921"/>
            <a:ext cx="9350692" cy="77216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What are the 3 most bankable movies</a:t>
            </a:r>
            <a:b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sz="4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B317BB-D625-A38B-0228-515299D0D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0D9684-DC08-5570-A3E3-A63830488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360" y="1371600"/>
            <a:ext cx="9560560" cy="51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55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10A71-4A88-172D-CAAC-F79D40AC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921" y="367748"/>
            <a:ext cx="9753158" cy="675861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Most awarded average vote since Jan 1</a:t>
            </a:r>
            <a:r>
              <a:rPr lang="en-US" sz="3200" b="1" u="sng" baseline="30000" dirty="0"/>
              <a:t>st</a:t>
            </a:r>
            <a:r>
              <a:rPr lang="en-US" sz="3200" b="1" u="sng" dirty="0"/>
              <a:t> 2000</a:t>
            </a:r>
            <a:endParaRPr lang="en-IN" sz="32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AF035-0B17-5FEF-87F0-BF35DCC97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1DA77E-3D20-2391-B16B-718AD0C8B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1" y="1330960"/>
            <a:ext cx="9560340" cy="515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15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58914-466C-9F8F-53EF-12A81422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280" y="427384"/>
            <a:ext cx="9391333" cy="765312"/>
          </a:xfrm>
        </p:spPr>
        <p:txBody>
          <a:bodyPr>
            <a:normAutofit fontScale="90000"/>
          </a:bodyPr>
          <a:lstStyle/>
          <a:p>
            <a:r>
              <a:rPr lang="en-US" sz="3600" b="1" u="sng" dirty="0"/>
              <a:t>Movies directed by Brenda Chapman</a:t>
            </a:r>
            <a:br>
              <a:rPr lang="en-IN" sz="3600" b="1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37AE87-FA84-089C-D410-E6D61C1DE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4881" y="6167120"/>
            <a:ext cx="9580878" cy="416560"/>
          </a:xfrm>
        </p:spPr>
        <p:txBody>
          <a:bodyPr/>
          <a:lstStyle/>
          <a:p>
            <a:r>
              <a:rPr lang="en-US" dirty="0"/>
              <a:t>There is no movie directed by  Brenda Chapman.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ED709C-68FC-13F7-2ECD-ECDDC9FA0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882" y="1371600"/>
            <a:ext cx="9418318" cy="462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43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4834-B998-645B-25E7-72D1C1F6F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572" y="357810"/>
            <a:ext cx="9337041" cy="755373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Which director made the most movies</a:t>
            </a:r>
            <a:endParaRPr lang="en-IN" sz="3200" b="1" u="sng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F0AA2FF-2419-0103-0B7B-345C4F237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5519" y="1351280"/>
            <a:ext cx="9479281" cy="5148910"/>
          </a:xfrm>
        </p:spPr>
      </p:pic>
    </p:spTree>
    <p:extLst>
      <p:ext uri="{BB962C8B-B14F-4D97-AF65-F5344CB8AC3E}">
        <p14:creationId xmlns:p14="http://schemas.microsoft.com/office/powerpoint/2010/main" val="849446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8458-EB5E-B296-224D-5812C2F0B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892" y="357810"/>
            <a:ext cx="9316721" cy="646042"/>
          </a:xfrm>
        </p:spPr>
        <p:txBody>
          <a:bodyPr>
            <a:noAutofit/>
          </a:bodyPr>
          <a:lstStyle/>
          <a:p>
            <a:r>
              <a:rPr lang="en-US" sz="3200" b="1" u="sng" dirty="0"/>
              <a:t>Which director is the most bankable</a:t>
            </a:r>
            <a:br>
              <a:rPr lang="en-IN" sz="3200" b="1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sz="3200" b="1" u="sn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06268F-2654-86C2-FBE9-A0B57FA0D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57A5BD-BB78-097B-1461-AF460FFD3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841" y="1391920"/>
            <a:ext cx="9428480" cy="510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20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491AD-3DAC-BDFC-99A2-5ED8961A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3027" y="2677099"/>
            <a:ext cx="6610120" cy="1542361"/>
          </a:xfrm>
        </p:spPr>
        <p:txBody>
          <a:bodyPr>
            <a:noAutofit/>
          </a:bodyPr>
          <a:lstStyle/>
          <a:p>
            <a:pPr algn="ctr"/>
            <a:r>
              <a:rPr lang="en-US" sz="8000" dirty="0"/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345016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32C8-C4E8-0A27-53BF-82FA2D03D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59" y="413656"/>
            <a:ext cx="9157653" cy="827316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b="1" u="sng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b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6B58-641E-B311-1A45-9C6DC4A02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958" y="1240973"/>
            <a:ext cx="9157653" cy="5421084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IN" sz="2400" b="1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1. Table “movies” of “</a:t>
            </a:r>
            <a:r>
              <a:rPr lang="en-IN" sz="2400" b="1" dirty="0" err="1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project_movie_database</a:t>
            </a:r>
            <a:r>
              <a:rPr lang="en-IN" sz="2400" b="1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”:-</a:t>
            </a:r>
            <a:endParaRPr lang="en-IN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IN" sz="2000" dirty="0"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			</a:t>
            </a:r>
            <a:r>
              <a:rPr lang="en-IN" sz="20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ID: Unique Id for Movies</a:t>
            </a:r>
            <a:endParaRPr lang="en-IN" sz="2000" dirty="0"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IN" sz="20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			Original title: Movie name</a:t>
            </a:r>
            <a:endParaRPr lang="en-IN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IN" sz="20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			Budget: Budget of the movie</a:t>
            </a:r>
            <a:endParaRPr lang="en-IN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IN" sz="20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			Popularity: Popularity of the Movie</a:t>
            </a:r>
            <a:endParaRPr lang="en-IN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IN" sz="20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			Release Date: Release date for the movies</a:t>
            </a:r>
            <a:endParaRPr lang="en-IN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IN" sz="20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			Revenue: Revenue collected movie</a:t>
            </a:r>
            <a:endParaRPr lang="en-IN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IN" sz="20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			Title: Initial title of the movie</a:t>
            </a:r>
            <a:endParaRPr lang="en-IN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IN" sz="20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			Vote Average: Average IMDB rating</a:t>
            </a:r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IN" sz="18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48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55DD6-6085-FB3E-FB99-D6E93A095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707571"/>
            <a:ext cx="8971417" cy="5916253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IN" dirty="0"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			</a:t>
            </a:r>
            <a:r>
              <a:rPr lang="en-IN" sz="20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Vote Count: Number of Vote the movie got</a:t>
            </a:r>
            <a:endParaRPr lang="en-IN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IN" sz="20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			Overview: Description of the movie</a:t>
            </a:r>
            <a:endParaRPr lang="en-IN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IN" sz="20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			Tagline: Tagline of the Movie</a:t>
            </a:r>
            <a:endParaRPr lang="en-IN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IN" sz="20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			UID: Unique ID for Movie</a:t>
            </a:r>
            <a:endParaRPr lang="en-IN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IN" sz="20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			Director ID: Director ID</a:t>
            </a:r>
            <a:endParaRPr lang="en-IN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IN" sz="2400" b="1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2. Table “directors” of “</a:t>
            </a:r>
            <a:r>
              <a:rPr lang="en-IN" sz="2400" b="1" dirty="0" err="1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project_movie_database</a:t>
            </a:r>
            <a:r>
              <a:rPr lang="en-IN" sz="2400" b="1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”:-</a:t>
            </a:r>
            <a:endParaRPr lang="en-IN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IN" sz="20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			Name: Name of the Director</a:t>
            </a:r>
            <a:endParaRPr lang="en-IN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IN" sz="20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			ID: Unique ID of the Directors</a:t>
            </a:r>
            <a:endParaRPr lang="en-IN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IN" sz="20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			Gender: Gender of the Director</a:t>
            </a:r>
            <a:endParaRPr lang="en-IN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IN" sz="20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			Department: Department of the Directors.</a:t>
            </a:r>
            <a:endParaRPr lang="en-IN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222222"/>
              </a:solidFill>
              <a:effectLst/>
              <a:latin typeface="Book Antiqua" panose="0204060205030503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937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59866-6A7A-A366-D88A-0324FD941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920" y="413657"/>
            <a:ext cx="9096693" cy="674914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Perform the following Problem Queries</a:t>
            </a:r>
            <a:r>
              <a:rPr lang="en-US" b="1" u="sng" dirty="0"/>
              <a:t>: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83BE6-4C8C-FA38-C1C0-3CA1FC009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920" y="1262270"/>
            <a:ext cx="9096692" cy="5456582"/>
          </a:xfrm>
        </p:spPr>
        <p:txBody>
          <a:bodyPr>
            <a:normAutofit fontScale="77500" lnSpcReduction="20000"/>
          </a:bodyPr>
          <a:lstStyle/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IN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Can you get all data about movies?</a:t>
            </a:r>
            <a:endParaRPr lang="en-IN" sz="2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IN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How do you get all data about directors?</a:t>
            </a:r>
            <a:endParaRPr lang="en-IN" sz="2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IN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Check how many movies are present in IMDB.</a:t>
            </a:r>
            <a:endParaRPr lang="en-IN" sz="2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IN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Find these 3 directors: James Cameron, Luc Besson, John Woo</a:t>
            </a:r>
            <a:endParaRPr lang="en-IN" sz="2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IN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Find all directors with name starting with Steven.</a:t>
            </a:r>
            <a:endParaRPr lang="en-IN" sz="2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IN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Count female directors.</a:t>
            </a:r>
            <a:endParaRPr lang="en-IN" sz="2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IN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Find the name of the 10th first women directors?</a:t>
            </a:r>
            <a:endParaRPr lang="en-IN" sz="2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IN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 are the 3 most popular movies?</a:t>
            </a:r>
            <a:endParaRPr lang="en-IN" sz="2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IN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 are the 3 most bankable movies?</a:t>
            </a:r>
            <a:endParaRPr lang="en-IN" sz="2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IN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 is the most awarded average vote since the January 1st, 2000?</a:t>
            </a:r>
            <a:endParaRPr lang="en-IN" sz="2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IN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Which movie(s) were directed by Brenda Chapman?</a:t>
            </a:r>
            <a:endParaRPr lang="en-IN" sz="2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IN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Whose director made the most movies?</a:t>
            </a:r>
            <a:endParaRPr lang="en-IN" sz="2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LcParenR"/>
            </a:pPr>
            <a:r>
              <a:rPr lang="en-IN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Whose director is the most bankable?</a:t>
            </a:r>
            <a:endParaRPr lang="en-IN" sz="2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670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F9322-49F6-96C6-3E14-60F6565D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840" y="447040"/>
            <a:ext cx="9482772" cy="680719"/>
          </a:xfrm>
        </p:spPr>
        <p:txBody>
          <a:bodyPr>
            <a:noAutofit/>
          </a:bodyPr>
          <a:lstStyle/>
          <a:p>
            <a:r>
              <a:rPr lang="en-US" sz="3200" b="1" u="sng" dirty="0"/>
              <a:t>Get all data about movies</a:t>
            </a:r>
            <a:endParaRPr lang="en-IN" sz="3200" b="1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47EA4-45C8-79CF-09AF-795719E66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0167B7-6540-74EE-919D-5845F15B3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0" y="1269999"/>
            <a:ext cx="9753600" cy="523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6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BCB35-D7FB-B0E1-61D3-7B2F5ACFD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480" y="447040"/>
            <a:ext cx="9442133" cy="680719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Get all data about directors</a:t>
            </a:r>
            <a:endParaRPr lang="en-IN" sz="32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E11EF-C270-680B-CDD9-448564EA3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7280" y="1371600"/>
            <a:ext cx="9133618" cy="503936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EF095-539E-2066-F139-3CA1C56E0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870" y="1371600"/>
            <a:ext cx="9529649" cy="503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7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9341F-03DC-2762-BB0E-1D765ADF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5654" y="447039"/>
            <a:ext cx="9458959" cy="659865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Check how many movies are there </a:t>
            </a:r>
            <a:endParaRPr lang="en-IN" sz="3200" b="1" u="sn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E84320-EFEA-9EC9-9CE3-1A2AE8C8E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1320800"/>
            <a:ext cx="9631680" cy="5161815"/>
          </a:xfrm>
        </p:spPr>
      </p:pic>
    </p:spTree>
    <p:extLst>
      <p:ext uri="{BB962C8B-B14F-4D97-AF65-F5344CB8AC3E}">
        <p14:creationId xmlns:p14="http://schemas.microsoft.com/office/powerpoint/2010/main" val="3076635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CFBD-C26E-A3AB-426E-2BE0F08D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080" y="467360"/>
            <a:ext cx="9877125" cy="658796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FIND these directors - </a:t>
            </a:r>
            <a:r>
              <a:rPr lang="en-US" sz="2000" b="1" u="sng" dirty="0"/>
              <a:t>James Cameron, Luc Besson, John Woo</a:t>
            </a:r>
            <a:endParaRPr lang="en-IN" sz="2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BA7C2B-A2B1-0128-16BB-A339C866C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5521" y="1309037"/>
            <a:ext cx="9540239" cy="5223844"/>
          </a:xfrm>
        </p:spPr>
      </p:pic>
    </p:spTree>
    <p:extLst>
      <p:ext uri="{BB962C8B-B14F-4D97-AF65-F5344CB8AC3E}">
        <p14:creationId xmlns:p14="http://schemas.microsoft.com/office/powerpoint/2010/main" val="897249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5EB9-831B-1D8D-6ABD-464A96453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0" y="467360"/>
            <a:ext cx="9310053" cy="640080"/>
          </a:xfrm>
        </p:spPr>
        <p:txBody>
          <a:bodyPr>
            <a:noAutofit/>
          </a:bodyPr>
          <a:lstStyle/>
          <a:p>
            <a:r>
              <a:rPr lang="en-US" sz="3200" b="1" u="sng" dirty="0"/>
              <a:t>Find all directors with name starting Steven</a:t>
            </a:r>
            <a:b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sz="4000" b="1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995CB-06A3-CC6D-0657-13C085ACA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77BB16-A7F3-454B-DA4B-16C9A75D6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300480"/>
            <a:ext cx="9499600" cy="517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8946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16422</TotalTime>
  <Words>425</Words>
  <Application>Microsoft Office PowerPoint</Application>
  <PresentationFormat>Widescreen</PresentationFormat>
  <Paragraphs>75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Book Antiqua</vt:lpstr>
      <vt:lpstr>Calibri</vt:lpstr>
      <vt:lpstr>Century Gothic</vt:lpstr>
      <vt:lpstr>Wingdings 3</vt:lpstr>
      <vt:lpstr>Wisp</vt:lpstr>
      <vt:lpstr>IMDB MOVIES</vt:lpstr>
      <vt:lpstr>Dataset  </vt:lpstr>
      <vt:lpstr>PowerPoint Presentation</vt:lpstr>
      <vt:lpstr>Perform the following Problem Queries:</vt:lpstr>
      <vt:lpstr>Get all data about movies</vt:lpstr>
      <vt:lpstr>Get all data about directors</vt:lpstr>
      <vt:lpstr>Check how many movies are there </vt:lpstr>
      <vt:lpstr>FIND these directors - James Cameron, Luc Besson, John Woo</vt:lpstr>
      <vt:lpstr>Find all directors with name starting Steven </vt:lpstr>
      <vt:lpstr>Count Female Directors</vt:lpstr>
      <vt:lpstr>Find the name of the first 10 women directors </vt:lpstr>
      <vt:lpstr>What are the 3 most popular movies</vt:lpstr>
      <vt:lpstr>What are the 3 most bankable movies </vt:lpstr>
      <vt:lpstr>Most awarded average vote since Jan 1st 2000</vt:lpstr>
      <vt:lpstr>Movies directed by Brenda Chapman </vt:lpstr>
      <vt:lpstr>Which director made the most movies</vt:lpstr>
      <vt:lpstr>Which director is the most bankable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Analysis</dc:title>
  <dc:creator>Pushpanjali Gupta</dc:creator>
  <cp:lastModifiedBy>Pushpanjali Gupta</cp:lastModifiedBy>
  <cp:revision>4</cp:revision>
  <dcterms:created xsi:type="dcterms:W3CDTF">2023-12-16T07:09:04Z</dcterms:created>
  <dcterms:modified xsi:type="dcterms:W3CDTF">2024-01-10T17:44:03Z</dcterms:modified>
</cp:coreProperties>
</file>