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Before Cost ($)</c:v>
                </c:pt>
              </c:strCache>
            </c:strRef>
          </c:tx>
          <c:spPr>
            <a:solidFill>
              <a:srgbClr val="FF6347"/>
            </a:solidFill>
          </c:spPr>
          <c:invertIfNegative val="1"/>
          <c:cat>
            <c:strRef>
              <c:f>Sheet1!$A$2:$A$5</c:f>
              <c:strCache>
                <c:ptCount val="4"/>
                <c:pt idx="0">
                  <c:v>VM Decom</c:v>
                </c:pt>
                <c:pt idx="1">
                  <c:v>VM Downsizing</c:v>
                </c:pt>
                <c:pt idx="2">
                  <c:v>Storage Opt.</c:v>
                </c:pt>
                <c:pt idx="3">
                  <c:v>Reserved Instances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50000</c:v>
                </c:pt>
                <c:pt idx="1">
                  <c:v>40000</c:v>
                </c:pt>
                <c:pt idx="2">
                  <c:v>20000</c:v>
                </c:pt>
                <c:pt idx="3">
                  <c:v>35000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2210-4445-9036-05698D2E86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Cost ($)</c:v>
                </c:pt>
              </c:strCache>
            </c:strRef>
          </c:tx>
          <c:spPr>
            <a:solidFill>
              <a:srgbClr val="228B22"/>
            </a:solidFill>
          </c:spPr>
          <c:invertIfNegative val="1"/>
          <c:cat>
            <c:strRef>
              <c:f>Sheet1!$A$2:$A$5</c:f>
              <c:strCache>
                <c:ptCount val="4"/>
                <c:pt idx="0">
                  <c:v>VM Decom</c:v>
                </c:pt>
                <c:pt idx="1">
                  <c:v>VM Downsizing</c:v>
                </c:pt>
                <c:pt idx="2">
                  <c:v>Storage Opt.</c:v>
                </c:pt>
                <c:pt idx="3">
                  <c:v>Reserved Instances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30000</c:v>
                </c:pt>
                <c:pt idx="1">
                  <c:v>28000</c:v>
                </c:pt>
                <c:pt idx="2">
                  <c:v>12000</c:v>
                </c:pt>
                <c:pt idx="3">
                  <c:v>25000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2210-4445-9036-05698D2E8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💰 Azure Cost Reduction &amp; Projected Savings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Optimization Strategy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Before (Annual Cost)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After (Projected Cost)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Savings (%)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💻 VM Decommissioning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009933"/>
                          </a:solidFill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📉 VM Downsizing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$28,000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009933"/>
                          </a:solidFill>
                        </a:defRPr>
                      </a:pPr>
                      <a: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🗄️ Storage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009933"/>
                          </a:solidFill>
                        </a:defRPr>
                      </a:pPr>
                      <a: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🔄 Reserved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$35,000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$25,000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009933"/>
                          </a:solidFill>
                        </a:defRPr>
                      </a:pPr>
                      <a:r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3840480"/>
          <a:ext cx="8229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💰 Azure Cost Reduction &amp; Projected Savings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Pushparaj Viswanathan</cp:lastModifiedBy>
  <cp:revision>1</cp:revision>
  <dcterms:created xsi:type="dcterms:W3CDTF">2013-01-27T09:14:16Z</dcterms:created>
  <dcterms:modified xsi:type="dcterms:W3CDTF">2025-02-19T15:26:35Z</dcterms:modified>
  <cp:category/>
</cp:coreProperties>
</file>