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799" y="766699"/>
            <a:ext cx="24384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198" y="1680082"/>
            <a:ext cx="5041265" cy="263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284" y="0"/>
                  </a:moveTo>
                  <a:lnTo>
                    <a:pt x="782815" y="0"/>
                  </a:lnTo>
                  <a:lnTo>
                    <a:pt x="781405" y="48983"/>
                  </a:lnTo>
                  <a:lnTo>
                    <a:pt x="777836" y="97904"/>
                  </a:lnTo>
                  <a:lnTo>
                    <a:pt x="772134" y="146685"/>
                  </a:lnTo>
                  <a:lnTo>
                    <a:pt x="764349" y="195237"/>
                  </a:lnTo>
                  <a:lnTo>
                    <a:pt x="754519" y="243484"/>
                  </a:lnTo>
                  <a:lnTo>
                    <a:pt x="742696" y="291325"/>
                  </a:lnTo>
                  <a:lnTo>
                    <a:pt x="728891" y="338683"/>
                  </a:lnTo>
                  <a:lnTo>
                    <a:pt x="713168" y="385457"/>
                  </a:lnTo>
                  <a:lnTo>
                    <a:pt x="695566" y="431584"/>
                  </a:lnTo>
                  <a:lnTo>
                    <a:pt x="676109" y="476961"/>
                  </a:lnTo>
                  <a:lnTo>
                    <a:pt x="654850" y="521500"/>
                  </a:lnTo>
                  <a:lnTo>
                    <a:pt x="631837" y="565124"/>
                  </a:lnTo>
                  <a:lnTo>
                    <a:pt x="607098" y="607745"/>
                  </a:lnTo>
                  <a:lnTo>
                    <a:pt x="580669" y="649274"/>
                  </a:lnTo>
                  <a:lnTo>
                    <a:pt x="552615" y="689610"/>
                  </a:lnTo>
                  <a:lnTo>
                    <a:pt x="521055" y="731291"/>
                  </a:lnTo>
                  <a:lnTo>
                    <a:pt x="488048" y="771550"/>
                  </a:lnTo>
                  <a:lnTo>
                    <a:pt x="453656" y="810437"/>
                  </a:lnTo>
                  <a:lnTo>
                    <a:pt x="417944" y="847928"/>
                  </a:lnTo>
                  <a:lnTo>
                    <a:pt x="380949" y="884034"/>
                  </a:lnTo>
                  <a:lnTo>
                    <a:pt x="342734" y="918781"/>
                  </a:lnTo>
                  <a:lnTo>
                    <a:pt x="303352" y="952157"/>
                  </a:lnTo>
                  <a:lnTo>
                    <a:pt x="262877" y="984173"/>
                  </a:lnTo>
                  <a:lnTo>
                    <a:pt x="221348" y="1014844"/>
                  </a:lnTo>
                  <a:lnTo>
                    <a:pt x="178828" y="1044181"/>
                  </a:lnTo>
                  <a:lnTo>
                    <a:pt x="135382" y="1072172"/>
                  </a:lnTo>
                  <a:lnTo>
                    <a:pt x="91059" y="1098842"/>
                  </a:lnTo>
                  <a:lnTo>
                    <a:pt x="45910" y="1124178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4" y="1152309"/>
                  </a:lnTo>
                  <a:lnTo>
                    <a:pt x="71221" y="1132967"/>
                  </a:lnTo>
                  <a:lnTo>
                    <a:pt x="115087" y="1107592"/>
                  </a:lnTo>
                  <a:lnTo>
                    <a:pt x="158242" y="1080897"/>
                  </a:lnTo>
                  <a:lnTo>
                    <a:pt x="200609" y="1052931"/>
                  </a:lnTo>
                  <a:lnTo>
                    <a:pt x="242112" y="1023670"/>
                  </a:lnTo>
                  <a:lnTo>
                    <a:pt x="282702" y="993140"/>
                  </a:lnTo>
                  <a:lnTo>
                    <a:pt x="322300" y="961339"/>
                  </a:lnTo>
                  <a:lnTo>
                    <a:pt x="360845" y="928268"/>
                  </a:lnTo>
                  <a:lnTo>
                    <a:pt x="398259" y="893965"/>
                  </a:lnTo>
                  <a:lnTo>
                    <a:pt x="434479" y="858405"/>
                  </a:lnTo>
                  <a:lnTo>
                    <a:pt x="469430" y="821613"/>
                  </a:lnTo>
                  <a:lnTo>
                    <a:pt x="503059" y="783590"/>
                  </a:lnTo>
                  <a:lnTo>
                    <a:pt x="535305" y="744347"/>
                  </a:lnTo>
                  <a:lnTo>
                    <a:pt x="566686" y="702995"/>
                  </a:lnTo>
                  <a:lnTo>
                    <a:pt x="596366" y="660476"/>
                  </a:lnTo>
                  <a:lnTo>
                    <a:pt x="624255" y="616864"/>
                  </a:lnTo>
                  <a:lnTo>
                    <a:pt x="650328" y="572198"/>
                  </a:lnTo>
                  <a:lnTo>
                    <a:pt x="674522" y="526542"/>
                  </a:lnTo>
                  <a:lnTo>
                    <a:pt x="696785" y="479933"/>
                  </a:lnTo>
                  <a:lnTo>
                    <a:pt x="717067" y="432447"/>
                  </a:lnTo>
                  <a:lnTo>
                    <a:pt x="735304" y="384124"/>
                  </a:lnTo>
                  <a:lnTo>
                    <a:pt x="751459" y="335013"/>
                  </a:lnTo>
                  <a:lnTo>
                    <a:pt x="765467" y="285178"/>
                  </a:lnTo>
                  <a:lnTo>
                    <a:pt x="777290" y="234657"/>
                  </a:lnTo>
                  <a:lnTo>
                    <a:pt x="786866" y="183515"/>
                  </a:lnTo>
                  <a:lnTo>
                    <a:pt x="793419" y="137922"/>
                  </a:lnTo>
                  <a:lnTo>
                    <a:pt x="798195" y="92049"/>
                  </a:lnTo>
                  <a:lnTo>
                    <a:pt x="801154" y="46037"/>
                  </a:lnTo>
                  <a:lnTo>
                    <a:pt x="802284" y="0"/>
                  </a:lnTo>
                  <a:close/>
                </a:path>
                <a:path w="9144000" h="5143500">
                  <a:moveTo>
                    <a:pt x="3279013" y="5143449"/>
                  </a:moveTo>
                  <a:lnTo>
                    <a:pt x="3255416" y="5099202"/>
                  </a:lnTo>
                  <a:lnTo>
                    <a:pt x="3230130" y="5056873"/>
                  </a:lnTo>
                  <a:lnTo>
                    <a:pt x="3203206" y="5016398"/>
                  </a:lnTo>
                  <a:lnTo>
                    <a:pt x="3174708" y="4977752"/>
                  </a:lnTo>
                  <a:lnTo>
                    <a:pt x="3144685" y="4940859"/>
                  </a:lnTo>
                  <a:lnTo>
                    <a:pt x="3113201" y="4905705"/>
                  </a:lnTo>
                  <a:lnTo>
                    <a:pt x="3080334" y="4872228"/>
                  </a:lnTo>
                  <a:lnTo>
                    <a:pt x="3046107" y="4840363"/>
                  </a:lnTo>
                  <a:lnTo>
                    <a:pt x="3010611" y="4810099"/>
                  </a:lnTo>
                  <a:lnTo>
                    <a:pt x="2973895" y="4781359"/>
                  </a:lnTo>
                  <a:lnTo>
                    <a:pt x="2936011" y="4754105"/>
                  </a:lnTo>
                  <a:lnTo>
                    <a:pt x="2897022" y="4728299"/>
                  </a:lnTo>
                  <a:lnTo>
                    <a:pt x="2857004" y="4703877"/>
                  </a:lnTo>
                  <a:lnTo>
                    <a:pt x="2815996" y="4680801"/>
                  </a:lnTo>
                  <a:lnTo>
                    <a:pt x="2774061" y="4659033"/>
                  </a:lnTo>
                  <a:lnTo>
                    <a:pt x="2731262" y="4638510"/>
                  </a:lnTo>
                  <a:lnTo>
                    <a:pt x="2687663" y="4619180"/>
                  </a:lnTo>
                  <a:lnTo>
                    <a:pt x="2643314" y="4601019"/>
                  </a:lnTo>
                  <a:lnTo>
                    <a:pt x="2598280" y="4583963"/>
                  </a:lnTo>
                  <a:lnTo>
                    <a:pt x="2552623" y="4567974"/>
                  </a:lnTo>
                  <a:lnTo>
                    <a:pt x="2506395" y="4552988"/>
                  </a:lnTo>
                  <a:lnTo>
                    <a:pt x="2459672" y="4538980"/>
                  </a:lnTo>
                  <a:lnTo>
                    <a:pt x="2412492" y="4525886"/>
                  </a:lnTo>
                  <a:lnTo>
                    <a:pt x="2364917" y="4513669"/>
                  </a:lnTo>
                  <a:lnTo>
                    <a:pt x="2317026" y="4502277"/>
                  </a:lnTo>
                  <a:lnTo>
                    <a:pt x="2268855" y="4491660"/>
                  </a:lnTo>
                  <a:lnTo>
                    <a:pt x="2220480" y="4481779"/>
                  </a:lnTo>
                  <a:lnTo>
                    <a:pt x="2171954" y="4472584"/>
                  </a:lnTo>
                  <a:lnTo>
                    <a:pt x="2123325" y="4464012"/>
                  </a:lnTo>
                  <a:lnTo>
                    <a:pt x="2074684" y="4456036"/>
                  </a:lnTo>
                  <a:lnTo>
                    <a:pt x="2026056" y="4448607"/>
                  </a:lnTo>
                  <a:lnTo>
                    <a:pt x="1977529" y="4441672"/>
                  </a:lnTo>
                  <a:lnTo>
                    <a:pt x="1929142" y="4435183"/>
                  </a:lnTo>
                  <a:lnTo>
                    <a:pt x="1880958" y="4429087"/>
                  </a:lnTo>
                  <a:lnTo>
                    <a:pt x="1833041" y="4423346"/>
                  </a:lnTo>
                  <a:lnTo>
                    <a:pt x="1738249" y="4412742"/>
                  </a:lnTo>
                  <a:lnTo>
                    <a:pt x="1466430" y="4384484"/>
                  </a:lnTo>
                  <a:lnTo>
                    <a:pt x="1381594" y="4374997"/>
                  </a:lnTo>
                  <a:lnTo>
                    <a:pt x="1340523" y="4370019"/>
                  </a:lnTo>
                  <a:lnTo>
                    <a:pt x="1300441" y="4364825"/>
                  </a:lnTo>
                  <a:lnTo>
                    <a:pt x="1261389" y="4359376"/>
                  </a:lnTo>
                  <a:lnTo>
                    <a:pt x="1223441" y="4353623"/>
                  </a:lnTo>
                  <a:lnTo>
                    <a:pt x="1151077" y="4340987"/>
                  </a:lnTo>
                  <a:lnTo>
                    <a:pt x="1083830" y="4326560"/>
                  </a:lnTo>
                  <a:lnTo>
                    <a:pt x="1022159" y="4309935"/>
                  </a:lnTo>
                  <a:lnTo>
                    <a:pt x="984758" y="4296867"/>
                  </a:lnTo>
                  <a:lnTo>
                    <a:pt x="921423" y="4264304"/>
                  </a:lnTo>
                  <a:lnTo>
                    <a:pt x="872147" y="4223791"/>
                  </a:lnTo>
                  <a:lnTo>
                    <a:pt x="835558" y="4176014"/>
                  </a:lnTo>
                  <a:lnTo>
                    <a:pt x="810221" y="4121683"/>
                  </a:lnTo>
                  <a:lnTo>
                    <a:pt x="794740" y="4061498"/>
                  </a:lnTo>
                  <a:lnTo>
                    <a:pt x="787692" y="3996144"/>
                  </a:lnTo>
                  <a:lnTo>
                    <a:pt x="786892" y="3961739"/>
                  </a:lnTo>
                  <a:lnTo>
                    <a:pt x="787679" y="3926319"/>
                  </a:lnTo>
                  <a:lnTo>
                    <a:pt x="793280" y="3852710"/>
                  </a:lnTo>
                  <a:lnTo>
                    <a:pt x="797750" y="3814724"/>
                  </a:lnTo>
                  <a:lnTo>
                    <a:pt x="803097" y="3776040"/>
                  </a:lnTo>
                  <a:lnTo>
                    <a:pt x="809155" y="3736771"/>
                  </a:lnTo>
                  <a:lnTo>
                    <a:pt x="815721" y="3696995"/>
                  </a:lnTo>
                  <a:lnTo>
                    <a:pt x="836828" y="3575469"/>
                  </a:lnTo>
                  <a:lnTo>
                    <a:pt x="843724" y="3534537"/>
                  </a:lnTo>
                  <a:lnTo>
                    <a:pt x="850277" y="3493516"/>
                  </a:lnTo>
                  <a:lnTo>
                    <a:pt x="856297" y="3452520"/>
                  </a:lnTo>
                  <a:lnTo>
                    <a:pt x="861606" y="3411626"/>
                  </a:lnTo>
                  <a:lnTo>
                    <a:pt x="866025" y="3370923"/>
                  </a:lnTo>
                  <a:lnTo>
                    <a:pt x="869391" y="3330486"/>
                  </a:lnTo>
                  <a:lnTo>
                    <a:pt x="871512" y="3290417"/>
                  </a:lnTo>
                  <a:lnTo>
                    <a:pt x="872223" y="3250806"/>
                  </a:lnTo>
                  <a:lnTo>
                    <a:pt x="871347" y="3211728"/>
                  </a:lnTo>
                  <a:lnTo>
                    <a:pt x="868692" y="3173272"/>
                  </a:lnTo>
                  <a:lnTo>
                    <a:pt x="857402" y="3098584"/>
                  </a:lnTo>
                  <a:lnTo>
                    <a:pt x="836917" y="3027438"/>
                  </a:lnTo>
                  <a:lnTo>
                    <a:pt x="805853" y="2960522"/>
                  </a:lnTo>
                  <a:lnTo>
                    <a:pt x="751535" y="2885135"/>
                  </a:lnTo>
                  <a:lnTo>
                    <a:pt x="714387" y="2848229"/>
                  </a:lnTo>
                  <a:lnTo>
                    <a:pt x="674839" y="2817736"/>
                  </a:lnTo>
                  <a:lnTo>
                    <a:pt x="633323" y="2793187"/>
                  </a:lnTo>
                  <a:lnTo>
                    <a:pt x="590219" y="2774111"/>
                  </a:lnTo>
                  <a:lnTo>
                    <a:pt x="545934" y="2760078"/>
                  </a:lnTo>
                  <a:lnTo>
                    <a:pt x="500849" y="2750616"/>
                  </a:lnTo>
                  <a:lnTo>
                    <a:pt x="455396" y="2745270"/>
                  </a:lnTo>
                  <a:lnTo>
                    <a:pt x="409956" y="2743581"/>
                  </a:lnTo>
                  <a:lnTo>
                    <a:pt x="256527" y="2760014"/>
                  </a:lnTo>
                  <a:lnTo>
                    <a:pt x="125539" y="2796159"/>
                  </a:lnTo>
                  <a:lnTo>
                    <a:pt x="34264" y="2832316"/>
                  </a:lnTo>
                  <a:lnTo>
                    <a:pt x="0" y="2848737"/>
                  </a:lnTo>
                  <a:lnTo>
                    <a:pt x="0" y="5143449"/>
                  </a:lnTo>
                  <a:lnTo>
                    <a:pt x="3279013" y="5143449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95638" y="3587775"/>
                  </a:lnTo>
                  <a:lnTo>
                    <a:pt x="9047861" y="3613785"/>
                  </a:lnTo>
                  <a:lnTo>
                    <a:pt x="9003335" y="3639362"/>
                  </a:lnTo>
                  <a:lnTo>
                    <a:pt x="8959355" y="3665905"/>
                  </a:lnTo>
                  <a:lnTo>
                    <a:pt x="8915946" y="3693439"/>
                  </a:lnTo>
                  <a:lnTo>
                    <a:pt x="8873147" y="3721938"/>
                  </a:lnTo>
                  <a:lnTo>
                    <a:pt x="8830996" y="3751415"/>
                  </a:lnTo>
                  <a:lnTo>
                    <a:pt x="8789530" y="3781856"/>
                  </a:lnTo>
                  <a:lnTo>
                    <a:pt x="8748801" y="3813264"/>
                  </a:lnTo>
                  <a:lnTo>
                    <a:pt x="8708822" y="3845623"/>
                  </a:lnTo>
                  <a:lnTo>
                    <a:pt x="8669655" y="3878935"/>
                  </a:lnTo>
                  <a:lnTo>
                    <a:pt x="8631339" y="3913200"/>
                  </a:lnTo>
                  <a:lnTo>
                    <a:pt x="8593887" y="3948404"/>
                  </a:lnTo>
                  <a:lnTo>
                    <a:pt x="8557362" y="3984561"/>
                  </a:lnTo>
                  <a:lnTo>
                    <a:pt x="8521802" y="4021645"/>
                  </a:lnTo>
                  <a:lnTo>
                    <a:pt x="8487232" y="4059656"/>
                  </a:lnTo>
                  <a:lnTo>
                    <a:pt x="8453691" y="4098607"/>
                  </a:lnTo>
                  <a:lnTo>
                    <a:pt x="8421243" y="4138472"/>
                  </a:lnTo>
                  <a:lnTo>
                    <a:pt x="8391093" y="4177741"/>
                  </a:lnTo>
                  <a:lnTo>
                    <a:pt x="8362099" y="4217797"/>
                  </a:lnTo>
                  <a:lnTo>
                    <a:pt x="8334273" y="4258602"/>
                  </a:lnTo>
                  <a:lnTo>
                    <a:pt x="8307629" y="4300144"/>
                  </a:lnTo>
                  <a:lnTo>
                    <a:pt x="8282216" y="4342409"/>
                  </a:lnTo>
                  <a:lnTo>
                    <a:pt x="8258048" y="4385348"/>
                  </a:lnTo>
                  <a:lnTo>
                    <a:pt x="8235150" y="4428947"/>
                  </a:lnTo>
                  <a:lnTo>
                    <a:pt x="8213547" y="4473181"/>
                  </a:lnTo>
                  <a:lnTo>
                    <a:pt x="8193265" y="4518037"/>
                  </a:lnTo>
                  <a:lnTo>
                    <a:pt x="8174329" y="4563465"/>
                  </a:lnTo>
                  <a:lnTo>
                    <a:pt x="8156765" y="4609465"/>
                  </a:lnTo>
                  <a:lnTo>
                    <a:pt x="8140611" y="4655985"/>
                  </a:lnTo>
                  <a:lnTo>
                    <a:pt x="8125866" y="4703026"/>
                  </a:lnTo>
                  <a:lnTo>
                    <a:pt x="8112569" y="4750549"/>
                  </a:lnTo>
                  <a:lnTo>
                    <a:pt x="8100758" y="4798530"/>
                  </a:lnTo>
                  <a:lnTo>
                    <a:pt x="8090433" y="4846955"/>
                  </a:lnTo>
                  <a:lnTo>
                    <a:pt x="8081645" y="4895774"/>
                  </a:lnTo>
                  <a:lnTo>
                    <a:pt x="8074393" y="4944999"/>
                  </a:lnTo>
                  <a:lnTo>
                    <a:pt x="8068653" y="4994440"/>
                  </a:lnTo>
                  <a:lnTo>
                    <a:pt x="8064462" y="5044046"/>
                  </a:lnTo>
                  <a:lnTo>
                    <a:pt x="8061846" y="5093767"/>
                  </a:lnTo>
                  <a:lnTo>
                    <a:pt x="8060817" y="5143500"/>
                  </a:lnTo>
                  <a:lnTo>
                    <a:pt x="8087106" y="5143500"/>
                  </a:lnTo>
                  <a:lnTo>
                    <a:pt x="8088236" y="5093919"/>
                  </a:lnTo>
                  <a:lnTo>
                    <a:pt x="8091030" y="5044364"/>
                  </a:lnTo>
                  <a:lnTo>
                    <a:pt x="8095462" y="4994872"/>
                  </a:lnTo>
                  <a:lnTo>
                    <a:pt x="8101495" y="4945507"/>
                  </a:lnTo>
                  <a:lnTo>
                    <a:pt x="8109115" y="4896294"/>
                  </a:lnTo>
                  <a:lnTo>
                    <a:pt x="8118297" y="4847323"/>
                  </a:lnTo>
                  <a:lnTo>
                    <a:pt x="8129029" y="4798606"/>
                  </a:lnTo>
                  <a:lnTo>
                    <a:pt x="8141259" y="4750219"/>
                  </a:lnTo>
                  <a:lnTo>
                    <a:pt x="8154987" y="4702187"/>
                  </a:lnTo>
                  <a:lnTo>
                    <a:pt x="8170189" y="4654588"/>
                  </a:lnTo>
                  <a:lnTo>
                    <a:pt x="8186839" y="4607445"/>
                  </a:lnTo>
                  <a:lnTo>
                    <a:pt x="8204898" y="4560824"/>
                  </a:lnTo>
                  <a:lnTo>
                    <a:pt x="8224367" y="4514774"/>
                  </a:lnTo>
                  <a:lnTo>
                    <a:pt x="8245208" y="4469346"/>
                  </a:lnTo>
                  <a:lnTo>
                    <a:pt x="8267408" y="4424578"/>
                  </a:lnTo>
                  <a:lnTo>
                    <a:pt x="8290928" y="4380522"/>
                  </a:lnTo>
                  <a:lnTo>
                    <a:pt x="8315769" y="4337240"/>
                  </a:lnTo>
                  <a:lnTo>
                    <a:pt x="8341881" y="4294771"/>
                  </a:lnTo>
                  <a:lnTo>
                    <a:pt x="8369262" y="4253179"/>
                  </a:lnTo>
                  <a:lnTo>
                    <a:pt x="8397875" y="4212488"/>
                  </a:lnTo>
                  <a:lnTo>
                    <a:pt x="8429079" y="4170857"/>
                  </a:lnTo>
                  <a:lnTo>
                    <a:pt x="8461350" y="4130256"/>
                  </a:lnTo>
                  <a:lnTo>
                    <a:pt x="8494662" y="4090670"/>
                  </a:lnTo>
                  <a:lnTo>
                    <a:pt x="8528977" y="4052100"/>
                  </a:lnTo>
                  <a:lnTo>
                    <a:pt x="8564283" y="4014559"/>
                  </a:lnTo>
                  <a:lnTo>
                    <a:pt x="8600529" y="3978021"/>
                  </a:lnTo>
                  <a:lnTo>
                    <a:pt x="8637689" y="3942486"/>
                  </a:lnTo>
                  <a:lnTo>
                    <a:pt x="8675738" y="3907955"/>
                  </a:lnTo>
                  <a:lnTo>
                    <a:pt x="8714638" y="3874427"/>
                  </a:lnTo>
                  <a:lnTo>
                    <a:pt x="8754364" y="3841902"/>
                  </a:lnTo>
                  <a:lnTo>
                    <a:pt x="8794890" y="3810355"/>
                  </a:lnTo>
                  <a:lnTo>
                    <a:pt x="8836177" y="3779799"/>
                  </a:lnTo>
                  <a:lnTo>
                    <a:pt x="8878189" y="3750233"/>
                  </a:lnTo>
                  <a:lnTo>
                    <a:pt x="8920912" y="3721633"/>
                  </a:lnTo>
                  <a:lnTo>
                    <a:pt x="8964308" y="3694023"/>
                  </a:lnTo>
                  <a:lnTo>
                    <a:pt x="9008351" y="3667379"/>
                  </a:lnTo>
                  <a:lnTo>
                    <a:pt x="9052992" y="3641699"/>
                  </a:lnTo>
                  <a:lnTo>
                    <a:pt x="9098216" y="3616972"/>
                  </a:lnTo>
                  <a:lnTo>
                    <a:pt x="9144000" y="3593211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3109" y="0"/>
                  </a:lnTo>
                  <a:lnTo>
                    <a:pt x="5078361" y="22288"/>
                  </a:lnTo>
                  <a:lnTo>
                    <a:pt x="5114810" y="65392"/>
                  </a:lnTo>
                  <a:lnTo>
                    <a:pt x="5159121" y="106426"/>
                  </a:lnTo>
                  <a:lnTo>
                    <a:pt x="5211242" y="145275"/>
                  </a:lnTo>
                  <a:lnTo>
                    <a:pt x="5271147" y="181825"/>
                  </a:lnTo>
                  <a:lnTo>
                    <a:pt x="5338788" y="215963"/>
                  </a:lnTo>
                  <a:lnTo>
                    <a:pt x="5375503" y="232092"/>
                  </a:lnTo>
                  <a:lnTo>
                    <a:pt x="5414149" y="247586"/>
                  </a:lnTo>
                  <a:lnTo>
                    <a:pt x="5454701" y="262407"/>
                  </a:lnTo>
                  <a:lnTo>
                    <a:pt x="5497169" y="276555"/>
                  </a:lnTo>
                  <a:lnTo>
                    <a:pt x="5541543" y="290017"/>
                  </a:lnTo>
                  <a:lnTo>
                    <a:pt x="5587822" y="302768"/>
                  </a:lnTo>
                  <a:lnTo>
                    <a:pt x="5635993" y="314807"/>
                  </a:lnTo>
                  <a:lnTo>
                    <a:pt x="5686069" y="326110"/>
                  </a:lnTo>
                  <a:lnTo>
                    <a:pt x="5738025" y="336664"/>
                  </a:lnTo>
                  <a:lnTo>
                    <a:pt x="5791860" y="346456"/>
                  </a:lnTo>
                  <a:lnTo>
                    <a:pt x="5847588" y="355473"/>
                  </a:lnTo>
                  <a:lnTo>
                    <a:pt x="5905182" y="363702"/>
                  </a:lnTo>
                  <a:lnTo>
                    <a:pt x="5964644" y="371119"/>
                  </a:lnTo>
                  <a:lnTo>
                    <a:pt x="6025972" y="377723"/>
                  </a:lnTo>
                  <a:lnTo>
                    <a:pt x="6089167" y="383501"/>
                  </a:lnTo>
                  <a:lnTo>
                    <a:pt x="6154204" y="388416"/>
                  </a:lnTo>
                  <a:lnTo>
                    <a:pt x="6221107" y="392480"/>
                  </a:lnTo>
                  <a:lnTo>
                    <a:pt x="6289840" y="395655"/>
                  </a:lnTo>
                  <a:lnTo>
                    <a:pt x="6360427" y="397954"/>
                  </a:lnTo>
                  <a:lnTo>
                    <a:pt x="6432842" y="399338"/>
                  </a:lnTo>
                  <a:lnTo>
                    <a:pt x="6507099" y="399796"/>
                  </a:lnTo>
                  <a:lnTo>
                    <a:pt x="6628638" y="398907"/>
                  </a:lnTo>
                  <a:lnTo>
                    <a:pt x="6680721" y="399592"/>
                  </a:lnTo>
                  <a:lnTo>
                    <a:pt x="6730644" y="401624"/>
                  </a:lnTo>
                  <a:lnTo>
                    <a:pt x="6778472" y="404964"/>
                  </a:lnTo>
                  <a:lnTo>
                    <a:pt x="6824256" y="409587"/>
                  </a:lnTo>
                  <a:lnTo>
                    <a:pt x="6868046" y="415467"/>
                  </a:lnTo>
                  <a:lnTo>
                    <a:pt x="6909930" y="422579"/>
                  </a:lnTo>
                  <a:lnTo>
                    <a:pt x="6949935" y="430872"/>
                  </a:lnTo>
                  <a:lnTo>
                    <a:pt x="6988137" y="440347"/>
                  </a:lnTo>
                  <a:lnTo>
                    <a:pt x="7059371" y="462661"/>
                  </a:lnTo>
                  <a:lnTo>
                    <a:pt x="7124090" y="489267"/>
                  </a:lnTo>
                  <a:lnTo>
                    <a:pt x="7182777" y="519963"/>
                  </a:lnTo>
                  <a:lnTo>
                    <a:pt x="7235901" y="554469"/>
                  </a:lnTo>
                  <a:lnTo>
                    <a:pt x="7283945" y="592582"/>
                  </a:lnTo>
                  <a:lnTo>
                    <a:pt x="7327379" y="634047"/>
                  </a:lnTo>
                  <a:lnTo>
                    <a:pt x="7366673" y="678611"/>
                  </a:lnTo>
                  <a:lnTo>
                    <a:pt x="7402309" y="726071"/>
                  </a:lnTo>
                  <a:lnTo>
                    <a:pt x="7434758" y="776160"/>
                  </a:lnTo>
                  <a:lnTo>
                    <a:pt x="7464501" y="828662"/>
                  </a:lnTo>
                  <a:lnTo>
                    <a:pt x="7492009" y="883310"/>
                  </a:lnTo>
                  <a:lnTo>
                    <a:pt x="7517765" y="939888"/>
                  </a:lnTo>
                  <a:lnTo>
                    <a:pt x="7542225" y="998169"/>
                  </a:lnTo>
                  <a:lnTo>
                    <a:pt x="7577544" y="1088212"/>
                  </a:lnTo>
                  <a:lnTo>
                    <a:pt x="7624572" y="1211948"/>
                  </a:lnTo>
                  <a:lnTo>
                    <a:pt x="7649134" y="1274864"/>
                  </a:lnTo>
                  <a:lnTo>
                    <a:pt x="7675016" y="1338148"/>
                  </a:lnTo>
                  <a:lnTo>
                    <a:pt x="7702690" y="1401584"/>
                  </a:lnTo>
                  <a:lnTo>
                    <a:pt x="7732649" y="1464919"/>
                  </a:lnTo>
                  <a:lnTo>
                    <a:pt x="7765364" y="1527911"/>
                  </a:lnTo>
                  <a:lnTo>
                    <a:pt x="7801305" y="1590332"/>
                  </a:lnTo>
                  <a:lnTo>
                    <a:pt x="7840942" y="1651939"/>
                  </a:lnTo>
                  <a:lnTo>
                    <a:pt x="7884757" y="1712493"/>
                  </a:lnTo>
                  <a:lnTo>
                    <a:pt x="7933220" y="1771764"/>
                  </a:lnTo>
                  <a:lnTo>
                    <a:pt x="7959344" y="1800834"/>
                  </a:lnTo>
                  <a:lnTo>
                    <a:pt x="7986801" y="1829498"/>
                  </a:lnTo>
                  <a:lnTo>
                    <a:pt x="8015668" y="1857730"/>
                  </a:lnTo>
                  <a:lnTo>
                    <a:pt x="8045996" y="1885480"/>
                  </a:lnTo>
                  <a:lnTo>
                    <a:pt x="8077835" y="1912734"/>
                  </a:lnTo>
                  <a:lnTo>
                    <a:pt x="8111261" y="1939455"/>
                  </a:lnTo>
                  <a:lnTo>
                    <a:pt x="8146326" y="1965604"/>
                  </a:lnTo>
                  <a:lnTo>
                    <a:pt x="8183080" y="1991182"/>
                  </a:lnTo>
                  <a:lnTo>
                    <a:pt x="8221599" y="2016125"/>
                  </a:lnTo>
                  <a:lnTo>
                    <a:pt x="8267281" y="2043201"/>
                  </a:lnTo>
                  <a:lnTo>
                    <a:pt x="8314487" y="2068372"/>
                  </a:lnTo>
                  <a:lnTo>
                    <a:pt x="8362988" y="2091651"/>
                  </a:lnTo>
                  <a:lnTo>
                    <a:pt x="8412543" y="2113089"/>
                  </a:lnTo>
                  <a:lnTo>
                    <a:pt x="8462950" y="2132673"/>
                  </a:lnTo>
                  <a:lnTo>
                    <a:pt x="8513978" y="2150453"/>
                  </a:lnTo>
                  <a:lnTo>
                    <a:pt x="8565401" y="2166429"/>
                  </a:lnTo>
                  <a:lnTo>
                    <a:pt x="8617013" y="2180640"/>
                  </a:lnTo>
                  <a:lnTo>
                    <a:pt x="8668563" y="2193099"/>
                  </a:lnTo>
                  <a:lnTo>
                    <a:pt x="8719845" y="2203831"/>
                  </a:lnTo>
                  <a:lnTo>
                    <a:pt x="8770633" y="2212848"/>
                  </a:lnTo>
                  <a:lnTo>
                    <a:pt x="8820709" y="2220176"/>
                  </a:lnTo>
                  <a:lnTo>
                    <a:pt x="8869832" y="2225840"/>
                  </a:lnTo>
                  <a:lnTo>
                    <a:pt x="8917813" y="2229853"/>
                  </a:lnTo>
                  <a:lnTo>
                    <a:pt x="8964397" y="2232253"/>
                  </a:lnTo>
                  <a:lnTo>
                    <a:pt x="9009380" y="2233041"/>
                  </a:lnTo>
                  <a:lnTo>
                    <a:pt x="9045219" y="2232507"/>
                  </a:lnTo>
                  <a:lnTo>
                    <a:pt x="9079687" y="2230882"/>
                  </a:lnTo>
                  <a:lnTo>
                    <a:pt x="9112656" y="2228227"/>
                  </a:lnTo>
                  <a:lnTo>
                    <a:pt x="9144000" y="2224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26184" y="339090"/>
            <a:ext cx="3862070" cy="3371850"/>
            <a:chOff x="4926184" y="339090"/>
            <a:chExt cx="3862070" cy="3371850"/>
          </a:xfrm>
        </p:grpSpPr>
        <p:sp>
          <p:nvSpPr>
            <p:cNvPr id="7" name="object 7"/>
            <p:cNvSpPr/>
            <p:nvPr/>
          </p:nvSpPr>
          <p:spPr>
            <a:xfrm>
              <a:off x="4926177" y="1424431"/>
              <a:ext cx="3239135" cy="2286635"/>
            </a:xfrm>
            <a:custGeom>
              <a:avLst/>
              <a:gdLst/>
              <a:ahLst/>
              <a:cxnLst/>
              <a:rect l="l" t="t" r="r" b="b"/>
              <a:pathLst>
                <a:path w="3239134" h="2286635">
                  <a:moveTo>
                    <a:pt x="362610" y="608711"/>
                  </a:moveTo>
                  <a:lnTo>
                    <a:pt x="360451" y="607187"/>
                  </a:lnTo>
                  <a:lnTo>
                    <a:pt x="358165" y="607187"/>
                  </a:lnTo>
                  <a:lnTo>
                    <a:pt x="356006" y="607187"/>
                  </a:lnTo>
                  <a:lnTo>
                    <a:pt x="353847" y="608711"/>
                  </a:lnTo>
                  <a:lnTo>
                    <a:pt x="352247" y="661936"/>
                  </a:lnTo>
                  <a:lnTo>
                    <a:pt x="346481" y="711631"/>
                  </a:lnTo>
                  <a:lnTo>
                    <a:pt x="336651" y="760387"/>
                  </a:lnTo>
                  <a:lnTo>
                    <a:pt x="322821" y="807986"/>
                  </a:lnTo>
                  <a:lnTo>
                    <a:pt x="305092" y="854214"/>
                  </a:lnTo>
                  <a:lnTo>
                    <a:pt x="283527" y="898829"/>
                  </a:lnTo>
                  <a:lnTo>
                    <a:pt x="258229" y="941641"/>
                  </a:lnTo>
                  <a:lnTo>
                    <a:pt x="229273" y="982421"/>
                  </a:lnTo>
                  <a:lnTo>
                    <a:pt x="196748" y="1020953"/>
                  </a:lnTo>
                  <a:lnTo>
                    <a:pt x="193700" y="1024128"/>
                  </a:lnTo>
                  <a:lnTo>
                    <a:pt x="196748" y="1028573"/>
                  </a:lnTo>
                  <a:lnTo>
                    <a:pt x="201066" y="1028573"/>
                  </a:lnTo>
                  <a:lnTo>
                    <a:pt x="201955" y="1028192"/>
                  </a:lnTo>
                  <a:lnTo>
                    <a:pt x="235927" y="988072"/>
                  </a:lnTo>
                  <a:lnTo>
                    <a:pt x="265391" y="946683"/>
                  </a:lnTo>
                  <a:lnTo>
                    <a:pt x="291134" y="903211"/>
                  </a:lnTo>
                  <a:lnTo>
                    <a:pt x="313067" y="857910"/>
                  </a:lnTo>
                  <a:lnTo>
                    <a:pt x="331114" y="810983"/>
                  </a:lnTo>
                  <a:lnTo>
                    <a:pt x="345173" y="762660"/>
                  </a:lnTo>
                  <a:lnTo>
                    <a:pt x="355168" y="713155"/>
                  </a:lnTo>
                  <a:lnTo>
                    <a:pt x="361010" y="662698"/>
                  </a:lnTo>
                  <a:lnTo>
                    <a:pt x="362610" y="608711"/>
                  </a:lnTo>
                  <a:close/>
                </a:path>
                <a:path w="3239134" h="2286635">
                  <a:moveTo>
                    <a:pt x="3144418" y="1799590"/>
                  </a:moveTo>
                  <a:lnTo>
                    <a:pt x="3141751" y="1797431"/>
                  </a:lnTo>
                  <a:lnTo>
                    <a:pt x="3139084" y="1797431"/>
                  </a:lnTo>
                  <a:lnTo>
                    <a:pt x="3137306" y="1797431"/>
                  </a:lnTo>
                  <a:lnTo>
                    <a:pt x="3135528" y="1798320"/>
                  </a:lnTo>
                  <a:lnTo>
                    <a:pt x="3134893" y="1800479"/>
                  </a:lnTo>
                  <a:lnTo>
                    <a:pt x="3116834" y="1849285"/>
                  </a:lnTo>
                  <a:lnTo>
                    <a:pt x="3096666" y="1897037"/>
                  </a:lnTo>
                  <a:lnTo>
                    <a:pt x="3074390" y="1943684"/>
                  </a:lnTo>
                  <a:lnTo>
                    <a:pt x="3050057" y="1989201"/>
                  </a:lnTo>
                  <a:lnTo>
                    <a:pt x="3023666" y="2033524"/>
                  </a:lnTo>
                  <a:lnTo>
                    <a:pt x="2995269" y="2076640"/>
                  </a:lnTo>
                  <a:lnTo>
                    <a:pt x="2964891" y="2118487"/>
                  </a:lnTo>
                  <a:lnTo>
                    <a:pt x="2932557" y="2159038"/>
                  </a:lnTo>
                  <a:lnTo>
                    <a:pt x="2898292" y="2198243"/>
                  </a:lnTo>
                  <a:lnTo>
                    <a:pt x="2895244" y="2201418"/>
                  </a:lnTo>
                  <a:lnTo>
                    <a:pt x="2898165" y="2205736"/>
                  </a:lnTo>
                  <a:lnTo>
                    <a:pt x="2902483" y="2205736"/>
                  </a:lnTo>
                  <a:lnTo>
                    <a:pt x="2903499" y="2205355"/>
                  </a:lnTo>
                  <a:lnTo>
                    <a:pt x="2938983" y="2164854"/>
                  </a:lnTo>
                  <a:lnTo>
                    <a:pt x="2971635" y="2123960"/>
                  </a:lnTo>
                  <a:lnTo>
                    <a:pt x="3002330" y="2081720"/>
                  </a:lnTo>
                  <a:lnTo>
                    <a:pt x="3031007" y="2038197"/>
                  </a:lnTo>
                  <a:lnTo>
                    <a:pt x="3057652" y="1993417"/>
                  </a:lnTo>
                  <a:lnTo>
                    <a:pt x="3082239" y="1947443"/>
                  </a:lnTo>
                  <a:lnTo>
                    <a:pt x="3104718" y="1900339"/>
                  </a:lnTo>
                  <a:lnTo>
                    <a:pt x="3125076" y="1852142"/>
                  </a:lnTo>
                  <a:lnTo>
                    <a:pt x="3144418" y="1799590"/>
                  </a:lnTo>
                  <a:close/>
                </a:path>
                <a:path w="3239134" h="2286635">
                  <a:moveTo>
                    <a:pt x="3175279" y="592582"/>
                  </a:moveTo>
                  <a:lnTo>
                    <a:pt x="3155861" y="545071"/>
                  </a:lnTo>
                  <a:lnTo>
                    <a:pt x="3134842" y="502259"/>
                  </a:lnTo>
                  <a:lnTo>
                    <a:pt x="3111093" y="461111"/>
                  </a:lnTo>
                  <a:lnTo>
                    <a:pt x="3084741" y="421716"/>
                  </a:lnTo>
                  <a:lnTo>
                    <a:pt x="3055937" y="384200"/>
                  </a:lnTo>
                  <a:lnTo>
                    <a:pt x="3024797" y="348678"/>
                  </a:lnTo>
                  <a:lnTo>
                    <a:pt x="2991459" y="315264"/>
                  </a:lnTo>
                  <a:lnTo>
                    <a:pt x="2956064" y="284060"/>
                  </a:lnTo>
                  <a:lnTo>
                    <a:pt x="2918764" y="255181"/>
                  </a:lnTo>
                  <a:lnTo>
                    <a:pt x="2879661" y="228752"/>
                  </a:lnTo>
                  <a:lnTo>
                    <a:pt x="2838907" y="204876"/>
                  </a:lnTo>
                  <a:lnTo>
                    <a:pt x="2796629" y="183667"/>
                  </a:lnTo>
                  <a:lnTo>
                    <a:pt x="2752979" y="165239"/>
                  </a:lnTo>
                  <a:lnTo>
                    <a:pt x="2708084" y="149707"/>
                  </a:lnTo>
                  <a:lnTo>
                    <a:pt x="2662072" y="137172"/>
                  </a:lnTo>
                  <a:lnTo>
                    <a:pt x="2614193" y="127635"/>
                  </a:lnTo>
                  <a:lnTo>
                    <a:pt x="2609240" y="127635"/>
                  </a:lnTo>
                  <a:lnTo>
                    <a:pt x="2607335" y="135382"/>
                  </a:lnTo>
                  <a:lnTo>
                    <a:pt x="2612669" y="136271"/>
                  </a:lnTo>
                  <a:lnTo>
                    <a:pt x="2662136" y="146265"/>
                  </a:lnTo>
                  <a:lnTo>
                    <a:pt x="2710523" y="159753"/>
                  </a:lnTo>
                  <a:lnTo>
                    <a:pt x="2757652" y="176593"/>
                  </a:lnTo>
                  <a:lnTo>
                    <a:pt x="2803360" y="196659"/>
                  </a:lnTo>
                  <a:lnTo>
                    <a:pt x="2847492" y="219811"/>
                  </a:lnTo>
                  <a:lnTo>
                    <a:pt x="2889872" y="245910"/>
                  </a:lnTo>
                  <a:lnTo>
                    <a:pt x="2930334" y="274840"/>
                  </a:lnTo>
                  <a:lnTo>
                    <a:pt x="2968726" y="306451"/>
                  </a:lnTo>
                  <a:lnTo>
                    <a:pt x="3004870" y="340614"/>
                  </a:lnTo>
                  <a:lnTo>
                    <a:pt x="3038627" y="377190"/>
                  </a:lnTo>
                  <a:lnTo>
                    <a:pt x="3069793" y="416064"/>
                  </a:lnTo>
                  <a:lnTo>
                    <a:pt x="3098228" y="457073"/>
                  </a:lnTo>
                  <a:lnTo>
                    <a:pt x="3123768" y="500113"/>
                  </a:lnTo>
                  <a:lnTo>
                    <a:pt x="3146247" y="545033"/>
                  </a:lnTo>
                  <a:lnTo>
                    <a:pt x="3166262" y="593852"/>
                  </a:lnTo>
                  <a:lnTo>
                    <a:pt x="3168167" y="594741"/>
                  </a:lnTo>
                  <a:lnTo>
                    <a:pt x="3172612" y="594741"/>
                  </a:lnTo>
                  <a:lnTo>
                    <a:pt x="3175279" y="592582"/>
                  </a:lnTo>
                  <a:close/>
                </a:path>
                <a:path w="3239134" h="2286635">
                  <a:moveTo>
                    <a:pt x="3238614" y="1164742"/>
                  </a:moveTo>
                  <a:lnTo>
                    <a:pt x="3238385" y="1123442"/>
                  </a:lnTo>
                  <a:lnTo>
                    <a:pt x="3237001" y="1082471"/>
                  </a:lnTo>
                  <a:lnTo>
                    <a:pt x="3234436" y="1041882"/>
                  </a:lnTo>
                  <a:lnTo>
                    <a:pt x="3230715" y="1001699"/>
                  </a:lnTo>
                  <a:lnTo>
                    <a:pt x="3225812" y="961974"/>
                  </a:lnTo>
                  <a:lnTo>
                    <a:pt x="3219767" y="922743"/>
                  </a:lnTo>
                  <a:lnTo>
                    <a:pt x="3212541" y="884047"/>
                  </a:lnTo>
                  <a:lnTo>
                    <a:pt x="3204159" y="845947"/>
                  </a:lnTo>
                  <a:lnTo>
                    <a:pt x="3194621" y="808469"/>
                  </a:lnTo>
                  <a:lnTo>
                    <a:pt x="3183915" y="771652"/>
                  </a:lnTo>
                  <a:lnTo>
                    <a:pt x="3159048" y="700201"/>
                  </a:lnTo>
                  <a:lnTo>
                    <a:pt x="3129559" y="631926"/>
                  </a:lnTo>
                  <a:lnTo>
                    <a:pt x="3095460" y="567169"/>
                  </a:lnTo>
                  <a:lnTo>
                    <a:pt x="3056763" y="506272"/>
                  </a:lnTo>
                  <a:lnTo>
                    <a:pt x="3013481" y="449567"/>
                  </a:lnTo>
                  <a:lnTo>
                    <a:pt x="2965627" y="397395"/>
                  </a:lnTo>
                  <a:lnTo>
                    <a:pt x="2913215" y="350088"/>
                  </a:lnTo>
                  <a:lnTo>
                    <a:pt x="2856255" y="308000"/>
                  </a:lnTo>
                  <a:lnTo>
                    <a:pt x="2794736" y="271449"/>
                  </a:lnTo>
                  <a:lnTo>
                    <a:pt x="2728709" y="240792"/>
                  </a:lnTo>
                  <a:lnTo>
                    <a:pt x="2658148" y="216357"/>
                  </a:lnTo>
                  <a:lnTo>
                    <a:pt x="2621191" y="206578"/>
                  </a:lnTo>
                  <a:lnTo>
                    <a:pt x="2583091" y="198475"/>
                  </a:lnTo>
                  <a:lnTo>
                    <a:pt x="2543873" y="192112"/>
                  </a:lnTo>
                  <a:lnTo>
                    <a:pt x="2503538" y="187502"/>
                  </a:lnTo>
                  <a:lnTo>
                    <a:pt x="2462072" y="184721"/>
                  </a:lnTo>
                  <a:lnTo>
                    <a:pt x="2419502" y="183769"/>
                  </a:lnTo>
                  <a:lnTo>
                    <a:pt x="2379802" y="184569"/>
                  </a:lnTo>
                  <a:lnTo>
                    <a:pt x="2339200" y="186944"/>
                  </a:lnTo>
                  <a:lnTo>
                    <a:pt x="2297696" y="190957"/>
                  </a:lnTo>
                  <a:lnTo>
                    <a:pt x="2255291" y="196596"/>
                  </a:lnTo>
                  <a:lnTo>
                    <a:pt x="2205139" y="203695"/>
                  </a:lnTo>
                  <a:lnTo>
                    <a:pt x="2155723" y="209550"/>
                  </a:lnTo>
                  <a:lnTo>
                    <a:pt x="2107031" y="214223"/>
                  </a:lnTo>
                  <a:lnTo>
                    <a:pt x="2059063" y="217766"/>
                  </a:lnTo>
                  <a:lnTo>
                    <a:pt x="2011832" y="220218"/>
                  </a:lnTo>
                  <a:lnTo>
                    <a:pt x="1965299" y="221665"/>
                  </a:lnTo>
                  <a:lnTo>
                    <a:pt x="1919503" y="222123"/>
                  </a:lnTo>
                  <a:lnTo>
                    <a:pt x="1853920" y="221170"/>
                  </a:lnTo>
                  <a:lnTo>
                    <a:pt x="1789836" y="218389"/>
                  </a:lnTo>
                  <a:lnTo>
                    <a:pt x="1727238" y="213944"/>
                  </a:lnTo>
                  <a:lnTo>
                    <a:pt x="1666087" y="207975"/>
                  </a:lnTo>
                  <a:lnTo>
                    <a:pt x="1606397" y="200647"/>
                  </a:lnTo>
                  <a:lnTo>
                    <a:pt x="1548130" y="192100"/>
                  </a:lnTo>
                  <a:lnTo>
                    <a:pt x="1491297" y="182499"/>
                  </a:lnTo>
                  <a:lnTo>
                    <a:pt x="1435862" y="171983"/>
                  </a:lnTo>
                  <a:lnTo>
                    <a:pt x="1381823" y="160705"/>
                  </a:lnTo>
                  <a:lnTo>
                    <a:pt x="1329169" y="148831"/>
                  </a:lnTo>
                  <a:lnTo>
                    <a:pt x="1277886" y="136499"/>
                  </a:lnTo>
                  <a:lnTo>
                    <a:pt x="1227950" y="123863"/>
                  </a:lnTo>
                  <a:lnTo>
                    <a:pt x="1179360" y="111061"/>
                  </a:lnTo>
                  <a:lnTo>
                    <a:pt x="998105" y="61429"/>
                  </a:lnTo>
                  <a:lnTo>
                    <a:pt x="956005" y="50152"/>
                  </a:lnTo>
                  <a:lnTo>
                    <a:pt x="915162" y="39636"/>
                  </a:lnTo>
                  <a:lnTo>
                    <a:pt x="875563" y="30035"/>
                  </a:lnTo>
                  <a:lnTo>
                    <a:pt x="837196" y="21488"/>
                  </a:lnTo>
                  <a:lnTo>
                    <a:pt x="764095" y="8191"/>
                  </a:lnTo>
                  <a:lnTo>
                    <a:pt x="695756" y="965"/>
                  </a:lnTo>
                  <a:lnTo>
                    <a:pt x="663346" y="0"/>
                  </a:lnTo>
                  <a:lnTo>
                    <a:pt x="609815" y="3111"/>
                  </a:lnTo>
                  <a:lnTo>
                    <a:pt x="559689" y="12954"/>
                  </a:lnTo>
                  <a:lnTo>
                    <a:pt x="512889" y="30314"/>
                  </a:lnTo>
                  <a:lnTo>
                    <a:pt x="469315" y="56007"/>
                  </a:lnTo>
                  <a:lnTo>
                    <a:pt x="428904" y="90805"/>
                  </a:lnTo>
                  <a:lnTo>
                    <a:pt x="394944" y="137287"/>
                  </a:lnTo>
                  <a:lnTo>
                    <a:pt x="375729" y="189979"/>
                  </a:lnTo>
                  <a:lnTo>
                    <a:pt x="368185" y="248373"/>
                  </a:lnTo>
                  <a:lnTo>
                    <a:pt x="367830" y="279539"/>
                  </a:lnTo>
                  <a:lnTo>
                    <a:pt x="369252" y="311937"/>
                  </a:lnTo>
                  <a:lnTo>
                    <a:pt x="372059" y="345503"/>
                  </a:lnTo>
                  <a:lnTo>
                    <a:pt x="375869" y="380161"/>
                  </a:lnTo>
                  <a:lnTo>
                    <a:pt x="384962" y="452501"/>
                  </a:lnTo>
                  <a:lnTo>
                    <a:pt x="389483" y="490067"/>
                  </a:lnTo>
                  <a:lnTo>
                    <a:pt x="393484" y="528459"/>
                  </a:lnTo>
                  <a:lnTo>
                    <a:pt x="396570" y="567613"/>
                  </a:lnTo>
                  <a:lnTo>
                    <a:pt x="398348" y="607479"/>
                  </a:lnTo>
                  <a:lnTo>
                    <a:pt x="398462" y="647979"/>
                  </a:lnTo>
                  <a:lnTo>
                    <a:pt x="396519" y="689063"/>
                  </a:lnTo>
                  <a:lnTo>
                    <a:pt x="392125" y="730643"/>
                  </a:lnTo>
                  <a:lnTo>
                    <a:pt x="384911" y="772680"/>
                  </a:lnTo>
                  <a:lnTo>
                    <a:pt x="374484" y="815086"/>
                  </a:lnTo>
                  <a:lnTo>
                    <a:pt x="360464" y="857796"/>
                  </a:lnTo>
                  <a:lnTo>
                    <a:pt x="342468" y="900760"/>
                  </a:lnTo>
                  <a:lnTo>
                    <a:pt x="320116" y="943902"/>
                  </a:lnTo>
                  <a:lnTo>
                    <a:pt x="293027" y="987158"/>
                  </a:lnTo>
                  <a:lnTo>
                    <a:pt x="260807" y="1030465"/>
                  </a:lnTo>
                  <a:lnTo>
                    <a:pt x="223088" y="1073759"/>
                  </a:lnTo>
                  <a:lnTo>
                    <a:pt x="179476" y="1116965"/>
                  </a:lnTo>
                  <a:lnTo>
                    <a:pt x="144995" y="1151699"/>
                  </a:lnTo>
                  <a:lnTo>
                    <a:pt x="114541" y="1188262"/>
                  </a:lnTo>
                  <a:lnTo>
                    <a:pt x="87972" y="1226502"/>
                  </a:lnTo>
                  <a:lnTo>
                    <a:pt x="65163" y="1266253"/>
                  </a:lnTo>
                  <a:lnTo>
                    <a:pt x="45974" y="1307325"/>
                  </a:lnTo>
                  <a:lnTo>
                    <a:pt x="30302" y="1349552"/>
                  </a:lnTo>
                  <a:lnTo>
                    <a:pt x="17995" y="1392758"/>
                  </a:lnTo>
                  <a:lnTo>
                    <a:pt x="8940" y="1436789"/>
                  </a:lnTo>
                  <a:lnTo>
                    <a:pt x="3009" y="1481442"/>
                  </a:lnTo>
                  <a:lnTo>
                    <a:pt x="76" y="1526552"/>
                  </a:lnTo>
                  <a:lnTo>
                    <a:pt x="0" y="1571967"/>
                  </a:lnTo>
                  <a:lnTo>
                    <a:pt x="2679" y="1617497"/>
                  </a:lnTo>
                  <a:lnTo>
                    <a:pt x="7962" y="1662963"/>
                  </a:lnTo>
                  <a:lnTo>
                    <a:pt x="15735" y="1708213"/>
                  </a:lnTo>
                  <a:lnTo>
                    <a:pt x="25869" y="1753057"/>
                  </a:lnTo>
                  <a:lnTo>
                    <a:pt x="38227" y="1797329"/>
                  </a:lnTo>
                  <a:lnTo>
                    <a:pt x="52705" y="1840852"/>
                  </a:lnTo>
                  <a:lnTo>
                    <a:pt x="69151" y="1883448"/>
                  </a:lnTo>
                  <a:lnTo>
                    <a:pt x="87452" y="1924964"/>
                  </a:lnTo>
                  <a:lnTo>
                    <a:pt x="107480" y="1965210"/>
                  </a:lnTo>
                  <a:lnTo>
                    <a:pt x="129095" y="2004021"/>
                  </a:lnTo>
                  <a:lnTo>
                    <a:pt x="152184" y="2041207"/>
                  </a:lnTo>
                  <a:lnTo>
                    <a:pt x="176631" y="2076627"/>
                  </a:lnTo>
                  <a:lnTo>
                    <a:pt x="202272" y="2110079"/>
                  </a:lnTo>
                  <a:lnTo>
                    <a:pt x="229019" y="2141397"/>
                  </a:lnTo>
                  <a:lnTo>
                    <a:pt x="256717" y="2170430"/>
                  </a:lnTo>
                  <a:lnTo>
                    <a:pt x="285254" y="2196973"/>
                  </a:lnTo>
                  <a:lnTo>
                    <a:pt x="344322" y="2241943"/>
                  </a:lnTo>
                  <a:lnTo>
                    <a:pt x="405206" y="2274938"/>
                  </a:lnTo>
                  <a:lnTo>
                    <a:pt x="436016" y="2286508"/>
                  </a:lnTo>
                  <a:lnTo>
                    <a:pt x="2276246" y="2286508"/>
                  </a:lnTo>
                  <a:lnTo>
                    <a:pt x="2764180" y="2283079"/>
                  </a:lnTo>
                  <a:lnTo>
                    <a:pt x="2797276" y="2249741"/>
                  </a:lnTo>
                  <a:lnTo>
                    <a:pt x="2829166" y="2215540"/>
                  </a:lnTo>
                  <a:lnTo>
                    <a:pt x="2859849" y="2180526"/>
                  </a:lnTo>
                  <a:lnTo>
                    <a:pt x="2889339" y="2144738"/>
                  </a:lnTo>
                  <a:lnTo>
                    <a:pt x="2917609" y="2108225"/>
                  </a:lnTo>
                  <a:lnTo>
                    <a:pt x="2944685" y="2071027"/>
                  </a:lnTo>
                  <a:lnTo>
                    <a:pt x="2970542" y="2033181"/>
                  </a:lnTo>
                  <a:lnTo>
                    <a:pt x="2995218" y="1994738"/>
                  </a:lnTo>
                  <a:lnTo>
                    <a:pt x="3018688" y="1955736"/>
                  </a:lnTo>
                  <a:lnTo>
                    <a:pt x="3040964" y="1916214"/>
                  </a:lnTo>
                  <a:lnTo>
                    <a:pt x="3062033" y="1876221"/>
                  </a:lnTo>
                  <a:lnTo>
                    <a:pt x="3081909" y="1835797"/>
                  </a:lnTo>
                  <a:lnTo>
                    <a:pt x="3100603" y="1794979"/>
                  </a:lnTo>
                  <a:lnTo>
                    <a:pt x="3118091" y="1753819"/>
                  </a:lnTo>
                  <a:lnTo>
                    <a:pt x="3134398" y="1712353"/>
                  </a:lnTo>
                  <a:lnTo>
                    <a:pt x="3149511" y="1670621"/>
                  </a:lnTo>
                  <a:lnTo>
                    <a:pt x="3163443" y="1628673"/>
                  </a:lnTo>
                  <a:lnTo>
                    <a:pt x="3176181" y="1586547"/>
                  </a:lnTo>
                  <a:lnTo>
                    <a:pt x="3187738" y="1544281"/>
                  </a:lnTo>
                  <a:lnTo>
                    <a:pt x="3198101" y="1501914"/>
                  </a:lnTo>
                  <a:lnTo>
                    <a:pt x="3207296" y="1459509"/>
                  </a:lnTo>
                  <a:lnTo>
                    <a:pt x="3215297" y="1417091"/>
                  </a:lnTo>
                  <a:lnTo>
                    <a:pt x="3222129" y="1374698"/>
                  </a:lnTo>
                  <a:lnTo>
                    <a:pt x="3227768" y="1332382"/>
                  </a:lnTo>
                  <a:lnTo>
                    <a:pt x="3232239" y="1290193"/>
                  </a:lnTo>
                  <a:lnTo>
                    <a:pt x="3235541" y="1248168"/>
                  </a:lnTo>
                  <a:lnTo>
                    <a:pt x="3237661" y="1206334"/>
                  </a:lnTo>
                  <a:lnTo>
                    <a:pt x="3238614" y="1164742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9857" y="339090"/>
              <a:ext cx="1288415" cy="685165"/>
            </a:xfrm>
            <a:custGeom>
              <a:avLst/>
              <a:gdLst/>
              <a:ahLst/>
              <a:cxnLst/>
              <a:rect l="l" t="t" r="r" b="b"/>
              <a:pathLst>
                <a:path w="1288415" h="685165">
                  <a:moveTo>
                    <a:pt x="1192022" y="0"/>
                  </a:moveTo>
                  <a:lnTo>
                    <a:pt x="0" y="0"/>
                  </a:lnTo>
                  <a:lnTo>
                    <a:pt x="34526" y="51197"/>
                  </a:lnTo>
                  <a:lnTo>
                    <a:pt x="69924" y="100019"/>
                  </a:lnTo>
                  <a:lnTo>
                    <a:pt x="106143" y="146509"/>
                  </a:lnTo>
                  <a:lnTo>
                    <a:pt x="143133" y="190715"/>
                  </a:lnTo>
                  <a:lnTo>
                    <a:pt x="180845" y="232679"/>
                  </a:lnTo>
                  <a:lnTo>
                    <a:pt x="219229" y="272447"/>
                  </a:lnTo>
                  <a:lnTo>
                    <a:pt x="258235" y="310064"/>
                  </a:lnTo>
                  <a:lnTo>
                    <a:pt x="297812" y="345575"/>
                  </a:lnTo>
                  <a:lnTo>
                    <a:pt x="337911" y="379025"/>
                  </a:lnTo>
                  <a:lnTo>
                    <a:pt x="378483" y="410459"/>
                  </a:lnTo>
                  <a:lnTo>
                    <a:pt x="419477" y="439921"/>
                  </a:lnTo>
                  <a:lnTo>
                    <a:pt x="460843" y="467457"/>
                  </a:lnTo>
                  <a:lnTo>
                    <a:pt x="502531" y="493111"/>
                  </a:lnTo>
                  <a:lnTo>
                    <a:pt x="544492" y="516929"/>
                  </a:lnTo>
                  <a:lnTo>
                    <a:pt x="586676" y="538956"/>
                  </a:lnTo>
                  <a:lnTo>
                    <a:pt x="629032" y="559235"/>
                  </a:lnTo>
                  <a:lnTo>
                    <a:pt x="671512" y="577813"/>
                  </a:lnTo>
                  <a:lnTo>
                    <a:pt x="714064" y="594734"/>
                  </a:lnTo>
                  <a:lnTo>
                    <a:pt x="756639" y="610044"/>
                  </a:lnTo>
                  <a:lnTo>
                    <a:pt x="799187" y="623786"/>
                  </a:lnTo>
                  <a:lnTo>
                    <a:pt x="841658" y="636006"/>
                  </a:lnTo>
                  <a:lnTo>
                    <a:pt x="884003" y="646749"/>
                  </a:lnTo>
                  <a:lnTo>
                    <a:pt x="926172" y="656060"/>
                  </a:lnTo>
                  <a:lnTo>
                    <a:pt x="968113" y="663984"/>
                  </a:lnTo>
                  <a:lnTo>
                    <a:pt x="1009779" y="670565"/>
                  </a:lnTo>
                  <a:lnTo>
                    <a:pt x="1051118" y="675849"/>
                  </a:lnTo>
                  <a:lnTo>
                    <a:pt x="1092081" y="679881"/>
                  </a:lnTo>
                  <a:lnTo>
                    <a:pt x="1132618" y="682705"/>
                  </a:lnTo>
                  <a:lnTo>
                    <a:pt x="1172679" y="684367"/>
                  </a:lnTo>
                  <a:lnTo>
                    <a:pt x="1212215" y="684911"/>
                  </a:lnTo>
                  <a:lnTo>
                    <a:pt x="1250394" y="684418"/>
                  </a:lnTo>
                  <a:lnTo>
                    <a:pt x="1269239" y="683785"/>
                  </a:lnTo>
                  <a:lnTo>
                    <a:pt x="1287907" y="682879"/>
                  </a:lnTo>
                  <a:lnTo>
                    <a:pt x="1287907" y="95885"/>
                  </a:lnTo>
                  <a:lnTo>
                    <a:pt x="1280372" y="58560"/>
                  </a:lnTo>
                  <a:lnTo>
                    <a:pt x="1259824" y="28082"/>
                  </a:lnTo>
                  <a:lnTo>
                    <a:pt x="1229346" y="7534"/>
                  </a:lnTo>
                  <a:lnTo>
                    <a:pt x="1192022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781" y="796670"/>
              <a:ext cx="2807335" cy="29033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5578" y="2056637"/>
            <a:ext cx="347154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0" dirty="0">
                <a:solidFill>
                  <a:srgbClr val="200925"/>
                </a:solidFill>
                <a:latin typeface="Trebuchet MS"/>
                <a:cs typeface="Trebuchet MS"/>
              </a:rPr>
              <a:t>“</a:t>
            </a:r>
            <a:r>
              <a:rPr sz="1600" b="1" spc="-114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200925"/>
                </a:solidFill>
                <a:latin typeface="Trebuchet MS"/>
                <a:cs typeface="Trebuchet MS"/>
              </a:rPr>
              <a:t>E</a:t>
            </a:r>
            <a:r>
              <a:rPr sz="1600" b="1" spc="245" dirty="0">
                <a:solidFill>
                  <a:srgbClr val="200925"/>
                </a:solidFill>
                <a:latin typeface="Tahoma"/>
                <a:cs typeface="Tahoma"/>
              </a:rPr>
              <a:t>-</a:t>
            </a:r>
            <a:r>
              <a:rPr sz="1600" b="1" spc="220" dirty="0">
                <a:solidFill>
                  <a:srgbClr val="200925"/>
                </a:solidFill>
                <a:latin typeface="Trebuchet MS"/>
                <a:cs typeface="Trebuchet MS"/>
              </a:rPr>
              <a:t>Com</a:t>
            </a:r>
            <a:r>
              <a:rPr sz="1600" b="1" spc="270" dirty="0">
                <a:solidFill>
                  <a:srgbClr val="200925"/>
                </a:solidFill>
                <a:latin typeface="Trebuchet MS"/>
                <a:cs typeface="Trebuchet MS"/>
              </a:rPr>
              <a:t>m</a:t>
            </a:r>
            <a:r>
              <a:rPr sz="1600" b="1" spc="55" dirty="0">
                <a:solidFill>
                  <a:srgbClr val="200925"/>
                </a:solidFill>
                <a:latin typeface="Trebuchet MS"/>
                <a:cs typeface="Trebuchet MS"/>
              </a:rPr>
              <a:t>erce</a:t>
            </a:r>
            <a:r>
              <a:rPr sz="1600" b="1" spc="-80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145" dirty="0">
                <a:solidFill>
                  <a:srgbClr val="200925"/>
                </a:solidFill>
                <a:latin typeface="Trebuchet MS"/>
                <a:cs typeface="Trebuchet MS"/>
              </a:rPr>
              <a:t>Web</a:t>
            </a:r>
            <a:r>
              <a:rPr sz="1600" b="1" spc="-110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100" dirty="0" err="1">
                <a:solidFill>
                  <a:srgbClr val="200925"/>
                </a:solidFill>
                <a:latin typeface="Trebuchet MS"/>
                <a:cs typeface="Trebuchet MS"/>
              </a:rPr>
              <a:t>Applic</a:t>
            </a:r>
            <a:r>
              <a:rPr sz="1600" b="1" spc="105" dirty="0" err="1">
                <a:solidFill>
                  <a:srgbClr val="200925"/>
                </a:solidFill>
                <a:latin typeface="Trebuchet MS"/>
                <a:cs typeface="Trebuchet MS"/>
              </a:rPr>
              <a:t>a</a:t>
            </a:r>
            <a:r>
              <a:rPr sz="1600" b="1" spc="-10" dirty="0" err="1">
                <a:solidFill>
                  <a:srgbClr val="200925"/>
                </a:solidFill>
                <a:latin typeface="Trebuchet MS"/>
                <a:cs typeface="Trebuchet MS"/>
              </a:rPr>
              <a:t>t</a:t>
            </a:r>
            <a:r>
              <a:rPr sz="1600" b="1" spc="25" dirty="0" err="1">
                <a:solidFill>
                  <a:srgbClr val="200925"/>
                </a:solidFill>
                <a:latin typeface="Trebuchet MS"/>
                <a:cs typeface="Trebuchet MS"/>
              </a:rPr>
              <a:t>i</a:t>
            </a:r>
            <a:r>
              <a:rPr sz="1600" b="1" spc="60" dirty="0" err="1">
                <a:solidFill>
                  <a:srgbClr val="200925"/>
                </a:solidFill>
                <a:latin typeface="Trebuchet MS"/>
                <a:cs typeface="Trebuchet MS"/>
              </a:rPr>
              <a:t>o</a:t>
            </a:r>
            <a:r>
              <a:rPr lang="en-IN" sz="1600" b="1" spc="-10" dirty="0">
                <a:solidFill>
                  <a:srgbClr val="200925"/>
                </a:solidFill>
                <a:latin typeface="Trebuchet MS"/>
                <a:cs typeface="Trebuchet MS"/>
              </a:rPr>
              <a:t>n</a:t>
            </a:r>
            <a:r>
              <a:rPr sz="1600" b="1" spc="-65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-180" dirty="0">
                <a:solidFill>
                  <a:srgbClr val="200925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200925"/>
                </a:solidFill>
                <a:latin typeface="Tahoma"/>
                <a:cs typeface="Tahoma"/>
              </a:rPr>
              <a:t>Ta</a:t>
            </a:r>
            <a:r>
              <a:rPr sz="1600" b="1" spc="25" dirty="0">
                <a:solidFill>
                  <a:srgbClr val="200925"/>
                </a:solidFill>
                <a:latin typeface="Tahoma"/>
                <a:cs typeface="Tahoma"/>
              </a:rPr>
              <a:t>s</a:t>
            </a:r>
            <a:r>
              <a:rPr sz="1600" b="1" spc="-35" dirty="0">
                <a:solidFill>
                  <a:srgbClr val="200925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200925"/>
                </a:solidFill>
                <a:latin typeface="Tahoma"/>
                <a:cs typeface="Tahoma"/>
              </a:rPr>
              <a:t> </a:t>
            </a:r>
            <a:r>
              <a:rPr sz="1600" b="1" spc="240" dirty="0">
                <a:solidFill>
                  <a:srgbClr val="200925"/>
                </a:solidFill>
                <a:latin typeface="Tahoma"/>
                <a:cs typeface="Tahoma"/>
              </a:rPr>
              <a:t>-</a:t>
            </a:r>
            <a:r>
              <a:rPr sz="1600" b="1" spc="-95" dirty="0">
                <a:solidFill>
                  <a:srgbClr val="200925"/>
                </a:solidFill>
                <a:latin typeface="Tahoma"/>
                <a:cs typeface="Tahoma"/>
              </a:rPr>
              <a:t> </a:t>
            </a:r>
            <a:r>
              <a:rPr sz="1600" b="1" spc="-445" dirty="0">
                <a:solidFill>
                  <a:srgbClr val="200925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9155" y="1357883"/>
            <a:ext cx="142367" cy="14236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0975" y="2385060"/>
            <a:ext cx="1727200" cy="123825"/>
            <a:chOff x="950975" y="2385060"/>
            <a:chExt cx="1727200" cy="1238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975" y="2385060"/>
              <a:ext cx="1726692" cy="1234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94232" y="2423922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128" y="0"/>
                  </a:lnTo>
                </a:path>
              </a:pathLst>
            </a:custGeom>
            <a:ln w="38100">
              <a:solidFill>
                <a:srgbClr val="2009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25981"/>
              </p:ext>
            </p:extLst>
          </p:nvPr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9431"/>
            <a:ext cx="123825" cy="1734820"/>
            <a:chOff x="609600" y="1139431"/>
            <a:chExt cx="123825" cy="1734820"/>
          </a:xfrm>
        </p:grpSpPr>
        <p:sp>
          <p:nvSpPr>
            <p:cNvPr id="4" name="object 4"/>
            <p:cNvSpPr/>
            <p:nvPr/>
          </p:nvSpPr>
          <p:spPr>
            <a:xfrm>
              <a:off x="609600" y="1139431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651" y="13643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09521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555" y="2967469"/>
            <a:ext cx="123825" cy="1734820"/>
            <a:chOff x="611555" y="2967469"/>
            <a:chExt cx="123825" cy="1734820"/>
          </a:xfrm>
        </p:grpSpPr>
        <p:sp>
          <p:nvSpPr>
            <p:cNvPr id="7" name="object 7"/>
            <p:cNvSpPr/>
            <p:nvPr/>
          </p:nvSpPr>
          <p:spPr>
            <a:xfrm>
              <a:off x="611555" y="29674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C4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20" y="3192525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45"/>
                  </a:lnTo>
                </a:path>
              </a:pathLst>
            </a:custGeom>
            <a:ln w="19050">
              <a:solidFill>
                <a:srgbClr val="C47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403" y="1077099"/>
            <a:ext cx="7562215" cy="31572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400"/>
              </a:spcBef>
            </a:pPr>
            <a:r>
              <a:rPr sz="1800" b="1" spc="-20" dirty="0">
                <a:solidFill>
                  <a:srgbClr val="042C90"/>
                </a:solidFill>
                <a:latin typeface="Tahoma"/>
                <a:cs typeface="Tahoma"/>
              </a:rPr>
              <a:t>Task-1</a:t>
            </a:r>
            <a:endParaRPr sz="1800"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235"/>
              </a:spcBef>
            </a:pPr>
            <a:r>
              <a:rPr sz="1400" b="1" u="sng" spc="6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Cre</a:t>
            </a:r>
            <a:r>
              <a:rPr sz="1400" b="1" u="sng" spc="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2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sng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-11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-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sng" spc="-9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SR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-8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af</a:t>
            </a:r>
            <a:r>
              <a:rPr sz="1400" b="1" u="sng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7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d</a:t>
            </a:r>
            <a:r>
              <a:rPr sz="1400" b="1" u="sng" spc="-7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G</a:t>
            </a:r>
            <a:r>
              <a:rPr sz="1400" b="1" u="sng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h</a:t>
            </a:r>
            <a:r>
              <a:rPr sz="1400" b="1" u="sng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sng" spc="6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00925"/>
              </a:buClr>
              <a:buFont typeface="Wingdings"/>
              <a:buChar char=""/>
              <a:tabLst>
                <a:tab pos="187960" algn="l"/>
              </a:tabLst>
            </a:pP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eate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RS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: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“</a:t>
            </a:r>
            <a:r>
              <a:rPr sz="1200" spc="-6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-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Comm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85" dirty="0">
                <a:solidFill>
                  <a:srgbClr val="252236"/>
                </a:solidFill>
                <a:latin typeface="Lucida Sans Unicode"/>
                <a:cs typeface="Lucida Sans Unicode"/>
              </a:rPr>
              <a:t>ce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20" dirty="0">
                <a:solidFill>
                  <a:srgbClr val="252236"/>
                </a:solidFill>
                <a:latin typeface="Lucida Sans Unicode"/>
                <a:cs typeface="Lucida Sans Unicode"/>
              </a:rPr>
              <a:t>We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b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pp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li</a:t>
            </a:r>
            <a:r>
              <a:rPr sz="1200" spc="60" dirty="0">
                <a:solidFill>
                  <a:srgbClr val="252236"/>
                </a:solidFill>
                <a:latin typeface="Lucida Sans Unicode"/>
                <a:cs typeface="Lucida Sans Unicode"/>
              </a:rPr>
              <a:t>cat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ion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”</a:t>
            </a:r>
            <a:endParaRPr sz="1200">
              <a:latin typeface="Lucida Sans Unicode"/>
              <a:cs typeface="Lucida Sans Unicode"/>
            </a:endParaRPr>
          </a:p>
          <a:p>
            <a:pPr marL="187960" indent="-175260">
              <a:lnSpc>
                <a:spcPct val="100000"/>
              </a:lnSpc>
              <a:spcBef>
                <a:spcPts val="260"/>
              </a:spcBef>
              <a:buClr>
                <a:srgbClr val="200925"/>
              </a:buClr>
              <a:buFont typeface="Wingdings"/>
              <a:buChar char=""/>
              <a:tabLst>
                <a:tab pos="18796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Creation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252236"/>
                </a:solidFill>
                <a:latin typeface="Lucida Sans Unicode"/>
                <a:cs typeface="Lucida Sans Unicode"/>
              </a:rPr>
              <a:t>&amp;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Set-up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Github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65" dirty="0">
                <a:solidFill>
                  <a:srgbClr val="252236"/>
                </a:solidFill>
                <a:latin typeface="Lucida Sans Unicode"/>
                <a:cs typeface="Lucida Sans Unicode"/>
              </a:rPr>
              <a:t>account</a:t>
            </a:r>
            <a:endParaRPr sz="1200">
              <a:latin typeface="Lucida Sans Unicode"/>
              <a:cs typeface="Lucida Sans Unicode"/>
            </a:endParaRPr>
          </a:p>
          <a:p>
            <a:pPr marL="191135" indent="-17589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Wingdings"/>
              <a:buChar char=""/>
              <a:tabLst>
                <a:tab pos="19177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Creation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252236"/>
                </a:solidFill>
                <a:latin typeface="Lucida Sans Unicode"/>
                <a:cs typeface="Lucida Sans Unicode"/>
              </a:rPr>
              <a:t>&amp;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Hands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45" dirty="0">
                <a:solidFill>
                  <a:srgbClr val="252236"/>
                </a:solidFill>
                <a:latin typeface="Lucida Sans Unicode"/>
                <a:cs typeface="Lucida Sans Unicode"/>
              </a:rPr>
              <a:t>–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various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commands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Git</a:t>
            </a:r>
            <a:r>
              <a:rPr sz="1200" spc="-6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Bash</a:t>
            </a:r>
            <a:endParaRPr sz="1200">
              <a:latin typeface="Lucida Sans Unicode"/>
              <a:cs typeface="Lucida Sans Unicode"/>
            </a:endParaRPr>
          </a:p>
          <a:p>
            <a:pPr marL="19685">
              <a:lnSpc>
                <a:spcPct val="100000"/>
              </a:lnSpc>
              <a:spcBef>
                <a:spcPts val="710"/>
              </a:spcBef>
            </a:pPr>
            <a:r>
              <a:rPr sz="1400" b="1" u="heavy" spc="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Ev</a:t>
            </a:r>
            <a:r>
              <a:rPr sz="1400" b="1" u="heavy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l</a:t>
            </a:r>
            <a:r>
              <a:rPr sz="1400" b="1" u="heavy" spc="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6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2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heavy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heavy" spc="-11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2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</a:t>
            </a:r>
            <a:r>
              <a:rPr sz="1400" b="1" u="heavy" spc="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-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ric:</a:t>
            </a:r>
            <a:endParaRPr sz="1400">
              <a:latin typeface="Tahoma"/>
              <a:cs typeface="Tahoma"/>
            </a:endParaRPr>
          </a:p>
          <a:p>
            <a:pPr marL="202565" indent="-17589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/>
              <a:buChar char=""/>
              <a:tabLst>
                <a:tab pos="203200" algn="l"/>
              </a:tabLst>
            </a:pPr>
            <a:r>
              <a:rPr sz="1200" spc="-45" dirty="0">
                <a:solidFill>
                  <a:srgbClr val="252236"/>
                </a:solidFill>
                <a:latin typeface="Lucida Sans Unicode"/>
                <a:cs typeface="Lucida Sans Unicode"/>
              </a:rPr>
              <a:t>100%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omp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l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20" dirty="0">
                <a:solidFill>
                  <a:srgbClr val="252236"/>
                </a:solidFill>
                <a:latin typeface="Lucida Sans Unicode"/>
                <a:cs typeface="Lucida Sans Unicode"/>
              </a:rPr>
              <a:t>t</a:t>
            </a:r>
            <a:r>
              <a:rPr sz="1200" spc="-25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the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50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bo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ve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tas</a:t>
            </a:r>
            <a:r>
              <a:rPr sz="1200" spc="-45" dirty="0">
                <a:solidFill>
                  <a:srgbClr val="252236"/>
                </a:solidFill>
                <a:latin typeface="Lucida Sans Unicode"/>
                <a:cs typeface="Lucida Sans Unicode"/>
              </a:rPr>
              <a:t>k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  <a:p>
            <a:pPr marL="41275">
              <a:lnSpc>
                <a:spcPct val="100000"/>
              </a:lnSpc>
              <a:spcBef>
                <a:spcPts val="819"/>
              </a:spcBef>
            </a:pPr>
            <a:r>
              <a:rPr sz="1400" b="1" u="heavy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Lea</a:t>
            </a:r>
            <a:r>
              <a:rPr sz="1400" b="1" u="heavy" spc="-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rfiif</a:t>
            </a:r>
            <a:r>
              <a:rPr sz="1400" b="1" u="heavy" spc="-2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spc="70" dirty="0">
                <a:solidFill>
                  <a:srgbClr val="0A5293"/>
                </a:solidFill>
                <a:latin typeface="Tahoma"/>
                <a:cs typeface="Tahoma"/>
              </a:rPr>
              <a:t>g</a:t>
            </a:r>
            <a:r>
              <a:rPr sz="1400" b="1" spc="-105" dirty="0">
                <a:solidFill>
                  <a:srgbClr val="0A5293"/>
                </a:solidFill>
                <a:latin typeface="Tahoma"/>
                <a:cs typeface="Tahoma"/>
              </a:rPr>
              <a:t> </a:t>
            </a:r>
            <a:r>
              <a:rPr sz="1400" b="1" u="heavy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Ou</a:t>
            </a:r>
            <a:r>
              <a:rPr sz="1400" b="1" u="heavy" spc="-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9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c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1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</a:t>
            </a:r>
            <a:r>
              <a:rPr sz="1400" b="1" u="heavy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210185" indent="-175895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Get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know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252236"/>
                </a:solidFill>
                <a:latin typeface="Lucida Sans Unicode"/>
                <a:cs typeface="Lucida Sans Unicode"/>
              </a:rPr>
              <a:t>about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lifesycle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models.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Und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60" dirty="0">
                <a:solidFill>
                  <a:srgbClr val="252236"/>
                </a:solidFill>
                <a:latin typeface="Lucida Sans Unicode"/>
                <a:cs typeface="Lucida Sans Unicode"/>
              </a:rPr>
              <a:t>tand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ng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mpo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tance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an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d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ho</a:t>
            </a:r>
            <a:r>
              <a:rPr sz="1200" spc="65" dirty="0">
                <a:solidFill>
                  <a:srgbClr val="252236"/>
                </a:solidFill>
                <a:latin typeface="Lucida Sans Unicode"/>
                <a:cs typeface="Lucida Sans Unicode"/>
              </a:rPr>
              <a:t>w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eate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an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-95" dirty="0">
                <a:solidFill>
                  <a:srgbClr val="252236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Knowing</a:t>
            </a:r>
            <a:r>
              <a:rPr sz="1200" spc="-9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varous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commands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agile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and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252236"/>
                </a:solidFill>
                <a:latin typeface="Lucida Sans Unicode"/>
                <a:cs typeface="Lucida Sans Unicode"/>
              </a:rPr>
              <a:t>scrum</a:t>
            </a:r>
            <a:r>
              <a:rPr sz="1200" spc="-5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management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techniques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252236"/>
                </a:solidFill>
                <a:latin typeface="Lucida Sans Unicode"/>
                <a:cs typeface="Lucida Sans Unicode"/>
              </a:rPr>
              <a:t>for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efficient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252236"/>
                </a:solidFill>
                <a:latin typeface="Lucida Sans Unicode"/>
                <a:cs typeface="Lucida Sans Unicode"/>
              </a:rPr>
              <a:t>for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product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development.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9431"/>
            <a:ext cx="123825" cy="1734820"/>
            <a:chOff x="609600" y="1139431"/>
            <a:chExt cx="123825" cy="1734820"/>
          </a:xfrm>
        </p:grpSpPr>
        <p:sp>
          <p:nvSpPr>
            <p:cNvPr id="4" name="object 4"/>
            <p:cNvSpPr/>
            <p:nvPr/>
          </p:nvSpPr>
          <p:spPr>
            <a:xfrm>
              <a:off x="609600" y="1139431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651" y="13643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09521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555" y="2967469"/>
            <a:ext cx="123825" cy="1734820"/>
            <a:chOff x="611555" y="2967469"/>
            <a:chExt cx="123825" cy="1734820"/>
          </a:xfrm>
        </p:grpSpPr>
        <p:sp>
          <p:nvSpPr>
            <p:cNvPr id="7" name="object 7"/>
            <p:cNvSpPr/>
            <p:nvPr/>
          </p:nvSpPr>
          <p:spPr>
            <a:xfrm>
              <a:off x="611555" y="29674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C4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20" y="3192525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45"/>
                  </a:lnTo>
                </a:path>
              </a:pathLst>
            </a:custGeom>
            <a:ln w="19050">
              <a:solidFill>
                <a:srgbClr val="C47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4339" y="1049864"/>
            <a:ext cx="3884295" cy="31603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95"/>
              </a:spcBef>
            </a:pP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-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5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sng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p</a:t>
            </a:r>
            <a:r>
              <a:rPr sz="1400" b="1" u="sng" spc="20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-</a:t>
            </a:r>
            <a:r>
              <a:rPr sz="1400" b="1" u="sng" spc="-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W</a:t>
            </a:r>
            <a:r>
              <a:rPr sz="1400" b="1" u="sng" spc="-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sng" spc="-1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Desc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p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fi</a:t>
            </a:r>
            <a:endParaRPr sz="1400">
              <a:latin typeface="Tahoma"/>
              <a:cs typeface="Tahoma"/>
            </a:endParaRPr>
          </a:p>
          <a:p>
            <a:pPr marL="214629" indent="-18161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15265" algn="l"/>
              </a:tabLst>
            </a:pPr>
            <a:r>
              <a:rPr sz="1200" spc="20" dirty="0">
                <a:latin typeface="Lucida Sans Unicode"/>
                <a:cs typeface="Lucida Sans Unicode"/>
              </a:rPr>
              <a:t>Write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for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your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audience.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5" dirty="0">
                <a:latin typeface="Lucida Sans Unicode"/>
                <a:cs typeface="Lucida Sans Unicode"/>
              </a:rPr>
              <a:t>Include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all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relevant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information.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5" dirty="0">
                <a:latin typeface="Lucida Sans Unicode"/>
                <a:cs typeface="Lucida Sans Unicode"/>
              </a:rPr>
              <a:t>Add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Lucida Sans Unicode"/>
                <a:cs typeface="Lucida Sans Unicode"/>
              </a:rPr>
              <a:t>value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with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benefits.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70" dirty="0">
                <a:latin typeface="Lucida Sans Unicode"/>
                <a:cs typeface="Lucida Sans Unicode"/>
              </a:rPr>
              <a:t>Ma</a:t>
            </a:r>
            <a:r>
              <a:rPr sz="1200" spc="-85" dirty="0">
                <a:latin typeface="Lucida Sans Unicode"/>
                <a:cs typeface="Lucida Sans Unicode"/>
              </a:rPr>
              <a:t>k</a:t>
            </a:r>
            <a:r>
              <a:rPr sz="1200" spc="75" dirty="0">
                <a:latin typeface="Lucida Sans Unicode"/>
                <a:cs typeface="Lucida Sans Unicode"/>
              </a:rPr>
              <a:t>e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-15" dirty="0">
                <a:latin typeface="Lucida Sans Unicode"/>
                <a:cs typeface="Lucida Sans Unicode"/>
              </a:rPr>
              <a:t>t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90" dirty="0">
                <a:latin typeface="Lucida Sans Unicode"/>
                <a:cs typeface="Lucida Sans Unicode"/>
              </a:rPr>
              <a:t>sca</a:t>
            </a:r>
            <a:r>
              <a:rPr sz="1200" spc="65" dirty="0">
                <a:latin typeface="Lucida Sans Unicode"/>
                <a:cs typeface="Lucida Sans Unicode"/>
              </a:rPr>
              <a:t>nna</a:t>
            </a:r>
            <a:r>
              <a:rPr sz="1200" spc="55" dirty="0">
                <a:latin typeface="Lucida Sans Unicode"/>
                <a:cs typeface="Lucida Sans Unicode"/>
              </a:rPr>
              <a:t>b</a:t>
            </a:r>
            <a:r>
              <a:rPr sz="1200" spc="-55" dirty="0">
                <a:latin typeface="Lucida Sans Unicode"/>
                <a:cs typeface="Lucida Sans Unicode"/>
              </a:rPr>
              <a:t>l</a:t>
            </a:r>
            <a:r>
              <a:rPr sz="1200" spc="85" dirty="0">
                <a:latin typeface="Lucida Sans Unicode"/>
                <a:cs typeface="Lucida Sans Unicode"/>
              </a:rPr>
              <a:t>e</a:t>
            </a:r>
            <a:r>
              <a:rPr sz="1200" spc="-130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0" dirty="0">
                <a:latin typeface="Lucida Sans Unicode"/>
                <a:cs typeface="Lucida Sans Unicode"/>
              </a:rPr>
              <a:t>Use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relevant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keywords.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65" dirty="0">
                <a:latin typeface="Lucida Sans Unicode"/>
                <a:cs typeface="Lucida Sans Unicode"/>
              </a:rPr>
              <a:t>nc</a:t>
            </a:r>
            <a:r>
              <a:rPr sz="1200" spc="-55" dirty="0">
                <a:latin typeface="Lucida Sans Unicode"/>
                <a:cs typeface="Lucida Sans Unicode"/>
              </a:rPr>
              <a:t>l</a:t>
            </a:r>
            <a:r>
              <a:rPr sz="1200" spc="35" dirty="0">
                <a:latin typeface="Lucida Sans Unicode"/>
                <a:cs typeface="Lucida Sans Unicode"/>
              </a:rPr>
              <a:t>ud</a:t>
            </a:r>
            <a:r>
              <a:rPr sz="1200" spc="75" dirty="0">
                <a:latin typeface="Lucida Sans Unicode"/>
                <a:cs typeface="Lucida Sans Unicode"/>
              </a:rPr>
              <a:t>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ric</a:t>
            </a:r>
            <a:r>
              <a:rPr sz="1200" spc="20" dirty="0">
                <a:latin typeface="Lucida Sans Unicode"/>
                <a:cs typeface="Lucida Sans Unicode"/>
              </a:rPr>
              <a:t>h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spc="80" dirty="0">
                <a:latin typeface="Lucida Sans Unicode"/>
                <a:cs typeface="Lucida Sans Unicode"/>
              </a:rPr>
              <a:t>med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160" dirty="0">
                <a:latin typeface="Lucida Sans Unicode"/>
                <a:cs typeface="Lucida Sans Unicode"/>
              </a:rPr>
              <a:t>a</a:t>
            </a:r>
            <a:r>
              <a:rPr sz="1200" spc="-130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40" dirty="0">
                <a:latin typeface="Lucida Sans Unicode"/>
                <a:cs typeface="Lucida Sans Unicode"/>
              </a:rPr>
              <a:t>Convince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with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social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proof.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15265" algn="l"/>
              </a:tabLst>
            </a:pPr>
            <a:r>
              <a:rPr sz="1200" spc="-20" dirty="0">
                <a:latin typeface="Lucida Sans Unicode"/>
                <a:cs typeface="Lucida Sans Unicode"/>
              </a:rPr>
              <a:t>Te</a:t>
            </a:r>
            <a:r>
              <a:rPr sz="1200" spc="-55" dirty="0">
                <a:latin typeface="Lucida Sans Unicode"/>
                <a:cs typeface="Lucida Sans Unicode"/>
              </a:rPr>
              <a:t>ll </a:t>
            </a:r>
            <a:r>
              <a:rPr sz="1200" spc="30" dirty="0">
                <a:latin typeface="Lucida Sans Unicode"/>
                <a:cs typeface="Lucida Sans Unicode"/>
              </a:rPr>
              <a:t>mi</a:t>
            </a:r>
            <a:r>
              <a:rPr sz="1200" spc="-15" dirty="0">
                <a:latin typeface="Lucida Sans Unicode"/>
                <a:cs typeface="Lucida Sans Unicode"/>
              </a:rPr>
              <a:t>ni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s</a:t>
            </a:r>
            <a:r>
              <a:rPr sz="1200" spc="-25" dirty="0">
                <a:latin typeface="Lucida Sans Unicode"/>
                <a:cs typeface="Lucida Sans Unicode"/>
              </a:rPr>
              <a:t>t</a:t>
            </a:r>
            <a:r>
              <a:rPr sz="1200" spc="-10" dirty="0">
                <a:latin typeface="Lucida Sans Unicode"/>
                <a:cs typeface="Lucida Sans Unicode"/>
              </a:rPr>
              <a:t>o</a:t>
            </a:r>
            <a:r>
              <a:rPr sz="1200" spc="-15" dirty="0">
                <a:latin typeface="Lucida Sans Unicode"/>
                <a:cs typeface="Lucida Sans Unicode"/>
              </a:rPr>
              <a:t>r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45" dirty="0">
                <a:latin typeface="Lucida Sans Unicode"/>
                <a:cs typeface="Lucida Sans Unicode"/>
              </a:rPr>
              <a:t>es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1040"/>
              </a:spcBef>
            </a:pPr>
            <a:r>
              <a:rPr sz="1400" b="1" u="heavy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heavy" spc="-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1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mm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y</a:t>
            </a:r>
            <a:r>
              <a:rPr sz="1400" b="1" u="heavy" spc="-1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-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heavy" spc="-9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y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-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heavy" spc="-9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ask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latin typeface="Lucida Sans Unicode"/>
                <a:cs typeface="Lucida Sans Unicode"/>
              </a:rPr>
              <a:t>The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purpose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of</a:t>
            </a:r>
            <a:r>
              <a:rPr sz="1200" spc="-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project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is</a:t>
            </a:r>
            <a:r>
              <a:rPr sz="1200" spc="34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to</a:t>
            </a:r>
            <a:r>
              <a:rPr sz="1200" spc="3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build</a:t>
            </a:r>
            <a:r>
              <a:rPr sz="1200" spc="390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 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application </a:t>
            </a:r>
            <a:r>
              <a:rPr sz="1200" spc="45" dirty="0">
                <a:latin typeface="Lucida Sans Unicode"/>
                <a:cs typeface="Lucida Sans Unicode"/>
              </a:rPr>
              <a:t>program </a:t>
            </a:r>
            <a:r>
              <a:rPr sz="1200" spc="5" dirty="0">
                <a:latin typeface="Lucida Sans Unicode"/>
                <a:cs typeface="Lucida Sans Unicode"/>
              </a:rPr>
              <a:t>to </a:t>
            </a:r>
            <a:r>
              <a:rPr sz="1200" spc="50" dirty="0">
                <a:latin typeface="Lucida Sans Unicode"/>
                <a:cs typeface="Lucida Sans Unicode"/>
              </a:rPr>
              <a:t>reduce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spc="65" dirty="0">
                <a:latin typeface="Lucida Sans Unicode"/>
                <a:cs typeface="Lucida Sans Unicode"/>
              </a:rPr>
              <a:t>manual </a:t>
            </a:r>
            <a:r>
              <a:rPr sz="1200" spc="-15" dirty="0">
                <a:latin typeface="Lucida Sans Unicode"/>
                <a:cs typeface="Lucida Sans Unicode"/>
              </a:rPr>
              <a:t>work </a:t>
            </a:r>
            <a:r>
              <a:rPr sz="1200" spc="-1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for </a:t>
            </a:r>
            <a:r>
              <a:rPr sz="1200" spc="65" dirty="0">
                <a:latin typeface="Lucida Sans Unicode"/>
                <a:cs typeface="Lucida Sans Unicode"/>
              </a:rPr>
              <a:t>managing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dirty="0">
                <a:latin typeface="Lucida Sans Unicode"/>
                <a:cs typeface="Lucida Sans Unicode"/>
              </a:rPr>
              <a:t>Clothes, </a:t>
            </a:r>
            <a:r>
              <a:rPr sz="1200" spc="30" dirty="0">
                <a:latin typeface="Lucida Sans Unicode"/>
                <a:cs typeface="Lucida Sans Unicode"/>
              </a:rPr>
              <a:t>Item </a:t>
            </a:r>
            <a:r>
              <a:rPr sz="1200" spc="25" dirty="0">
                <a:latin typeface="Lucida Sans Unicode"/>
                <a:cs typeface="Lucida Sans Unicode"/>
              </a:rPr>
              <a:t>Category, </a:t>
            </a:r>
            <a:r>
              <a:rPr sz="1200" spc="5" dirty="0">
                <a:latin typeface="Lucida Sans Unicode"/>
                <a:cs typeface="Lucida Sans Unicode"/>
              </a:rPr>
              <a:t>Delivery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Address,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and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Shopping</a:t>
            </a:r>
            <a:r>
              <a:rPr sz="1200" spc="3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Cart.</a:t>
            </a:r>
            <a:r>
              <a:rPr sz="1200" spc="15" dirty="0">
                <a:latin typeface="Lucida Sans Unicode"/>
                <a:cs typeface="Lucida Sans Unicode"/>
              </a:rPr>
              <a:t> </a:t>
            </a:r>
            <a:r>
              <a:rPr sz="1200" spc="-35" dirty="0">
                <a:latin typeface="Lucida Sans Unicode"/>
                <a:cs typeface="Lucida Sans Unicode"/>
              </a:rPr>
              <a:t>It</a:t>
            </a:r>
            <a:r>
              <a:rPr sz="1200" spc="-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tracks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all</a:t>
            </a:r>
            <a:r>
              <a:rPr sz="1200" spc="2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details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Lucida Sans Unicode"/>
                <a:cs typeface="Lucida Sans Unicode"/>
              </a:rPr>
              <a:t>about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Shopping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Cart,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Customer,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Order.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02640" cy="1170940"/>
          </a:xfrm>
          <a:custGeom>
            <a:avLst/>
            <a:gdLst/>
            <a:ahLst/>
            <a:cxnLst/>
            <a:rect l="l" t="t" r="r" b="b"/>
            <a:pathLst>
              <a:path w="802640" h="1170940">
                <a:moveTo>
                  <a:pt x="802284" y="0"/>
                </a:moveTo>
                <a:lnTo>
                  <a:pt x="782815" y="0"/>
                </a:lnTo>
                <a:lnTo>
                  <a:pt x="781411" y="48973"/>
                </a:lnTo>
                <a:lnTo>
                  <a:pt x="777840" y="97894"/>
                </a:lnTo>
                <a:lnTo>
                  <a:pt x="772143" y="146675"/>
                </a:lnTo>
                <a:lnTo>
                  <a:pt x="764359" y="195230"/>
                </a:lnTo>
                <a:lnTo>
                  <a:pt x="754530" y="243473"/>
                </a:lnTo>
                <a:lnTo>
                  <a:pt x="742696" y="291315"/>
                </a:lnTo>
                <a:lnTo>
                  <a:pt x="728897" y="338671"/>
                </a:lnTo>
                <a:lnTo>
                  <a:pt x="713174" y="385455"/>
                </a:lnTo>
                <a:lnTo>
                  <a:pt x="695566" y="431578"/>
                </a:lnTo>
                <a:lnTo>
                  <a:pt x="676115" y="476955"/>
                </a:lnTo>
                <a:lnTo>
                  <a:pt x="654860" y="521499"/>
                </a:lnTo>
                <a:lnTo>
                  <a:pt x="631842" y="565123"/>
                </a:lnTo>
                <a:lnTo>
                  <a:pt x="607102" y="607741"/>
                </a:lnTo>
                <a:lnTo>
                  <a:pt x="580679" y="649265"/>
                </a:lnTo>
                <a:lnTo>
                  <a:pt x="552615" y="689610"/>
                </a:lnTo>
                <a:lnTo>
                  <a:pt x="521058" y="731280"/>
                </a:lnTo>
                <a:lnTo>
                  <a:pt x="488057" y="771550"/>
                </a:lnTo>
                <a:lnTo>
                  <a:pt x="453668" y="810427"/>
                </a:lnTo>
                <a:lnTo>
                  <a:pt x="417947" y="847918"/>
                </a:lnTo>
                <a:lnTo>
                  <a:pt x="380951" y="884031"/>
                </a:lnTo>
                <a:lnTo>
                  <a:pt x="342737" y="918773"/>
                </a:lnTo>
                <a:lnTo>
                  <a:pt x="303363" y="952150"/>
                </a:lnTo>
                <a:lnTo>
                  <a:pt x="262884" y="984171"/>
                </a:lnTo>
                <a:lnTo>
                  <a:pt x="221357" y="1014842"/>
                </a:lnTo>
                <a:lnTo>
                  <a:pt x="178840" y="1044171"/>
                </a:lnTo>
                <a:lnTo>
                  <a:pt x="135389" y="1072165"/>
                </a:lnTo>
                <a:lnTo>
                  <a:pt x="91061" y="1098830"/>
                </a:lnTo>
                <a:lnTo>
                  <a:pt x="45912" y="1124175"/>
                </a:lnTo>
                <a:lnTo>
                  <a:pt x="0" y="1148207"/>
                </a:lnTo>
                <a:lnTo>
                  <a:pt x="0" y="1170686"/>
                </a:lnTo>
                <a:lnTo>
                  <a:pt x="35818" y="1152302"/>
                </a:lnTo>
                <a:lnTo>
                  <a:pt x="71230" y="1132966"/>
                </a:lnTo>
                <a:lnTo>
                  <a:pt x="115097" y="1107581"/>
                </a:lnTo>
                <a:lnTo>
                  <a:pt x="158246" y="1080897"/>
                </a:lnTo>
                <a:lnTo>
                  <a:pt x="200609" y="1052921"/>
                </a:lnTo>
                <a:lnTo>
                  <a:pt x="242119" y="1023662"/>
                </a:lnTo>
                <a:lnTo>
                  <a:pt x="282706" y="993128"/>
                </a:lnTo>
                <a:lnTo>
                  <a:pt x="322304" y="961326"/>
                </a:lnTo>
                <a:lnTo>
                  <a:pt x="360845" y="928265"/>
                </a:lnTo>
                <a:lnTo>
                  <a:pt x="398260" y="893953"/>
                </a:lnTo>
                <a:lnTo>
                  <a:pt x="434481" y="858396"/>
                </a:lnTo>
                <a:lnTo>
                  <a:pt x="469441" y="821605"/>
                </a:lnTo>
                <a:lnTo>
                  <a:pt x="503071" y="783586"/>
                </a:lnTo>
                <a:lnTo>
                  <a:pt x="535305" y="744347"/>
                </a:lnTo>
                <a:lnTo>
                  <a:pt x="566697" y="702985"/>
                </a:lnTo>
                <a:lnTo>
                  <a:pt x="596369" y="660470"/>
                </a:lnTo>
                <a:lnTo>
                  <a:pt x="624267" y="616854"/>
                </a:lnTo>
                <a:lnTo>
                  <a:pt x="650339" y="572191"/>
                </a:lnTo>
                <a:lnTo>
                  <a:pt x="674533" y="526533"/>
                </a:lnTo>
                <a:lnTo>
                  <a:pt x="696795" y="479932"/>
                </a:lnTo>
                <a:lnTo>
                  <a:pt x="717073" y="432443"/>
                </a:lnTo>
                <a:lnTo>
                  <a:pt x="735314" y="384118"/>
                </a:lnTo>
                <a:lnTo>
                  <a:pt x="751467" y="335010"/>
                </a:lnTo>
                <a:lnTo>
                  <a:pt x="765478" y="285171"/>
                </a:lnTo>
                <a:lnTo>
                  <a:pt x="777296" y="234655"/>
                </a:lnTo>
                <a:lnTo>
                  <a:pt x="786866" y="183514"/>
                </a:lnTo>
                <a:lnTo>
                  <a:pt x="793422" y="137910"/>
                </a:lnTo>
                <a:lnTo>
                  <a:pt x="798195" y="92043"/>
                </a:lnTo>
                <a:lnTo>
                  <a:pt x="801157" y="46033"/>
                </a:lnTo>
                <a:lnTo>
                  <a:pt x="802284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79" y="0"/>
            <a:ext cx="8846820" cy="4883150"/>
            <a:chOff x="297179" y="0"/>
            <a:chExt cx="8846820" cy="4883150"/>
          </a:xfrm>
        </p:grpSpPr>
        <p:sp>
          <p:nvSpPr>
            <p:cNvPr id="6" name="object 6"/>
            <p:cNvSpPr/>
            <p:nvPr/>
          </p:nvSpPr>
          <p:spPr>
            <a:xfrm>
              <a:off x="5063108" y="0"/>
              <a:ext cx="4081145" cy="2233295"/>
            </a:xfrm>
            <a:custGeom>
              <a:avLst/>
              <a:gdLst/>
              <a:ahLst/>
              <a:cxnLst/>
              <a:rect l="l" t="t" r="r" b="b"/>
              <a:pathLst>
                <a:path w="4081145" h="2233295">
                  <a:moveTo>
                    <a:pt x="4080891" y="0"/>
                  </a:moveTo>
                  <a:lnTo>
                    <a:pt x="0" y="0"/>
                  </a:lnTo>
                  <a:lnTo>
                    <a:pt x="15264" y="22287"/>
                  </a:lnTo>
                  <a:lnTo>
                    <a:pt x="51709" y="65385"/>
                  </a:lnTo>
                  <a:lnTo>
                    <a:pt x="96012" y="106416"/>
                  </a:lnTo>
                  <a:lnTo>
                    <a:pt x="148135" y="145266"/>
                  </a:lnTo>
                  <a:lnTo>
                    <a:pt x="208040" y="181820"/>
                  </a:lnTo>
                  <a:lnTo>
                    <a:pt x="275688" y="215961"/>
                  </a:lnTo>
                  <a:lnTo>
                    <a:pt x="312405" y="232091"/>
                  </a:lnTo>
                  <a:lnTo>
                    <a:pt x="351043" y="247575"/>
                  </a:lnTo>
                  <a:lnTo>
                    <a:pt x="391598" y="262398"/>
                  </a:lnTo>
                  <a:lnTo>
                    <a:pt x="434065" y="276546"/>
                  </a:lnTo>
                  <a:lnTo>
                    <a:pt x="478440" y="290004"/>
                  </a:lnTo>
                  <a:lnTo>
                    <a:pt x="524718" y="302758"/>
                  </a:lnTo>
                  <a:lnTo>
                    <a:pt x="572894" y="314794"/>
                  </a:lnTo>
                  <a:lnTo>
                    <a:pt x="622963" y="326098"/>
                  </a:lnTo>
                  <a:lnTo>
                    <a:pt x="674920" y="336654"/>
                  </a:lnTo>
                  <a:lnTo>
                    <a:pt x="728761" y="346448"/>
                  </a:lnTo>
                  <a:lnTo>
                    <a:pt x="784482" y="355466"/>
                  </a:lnTo>
                  <a:lnTo>
                    <a:pt x="842077" y="363694"/>
                  </a:lnTo>
                  <a:lnTo>
                    <a:pt x="901541" y="371117"/>
                  </a:lnTo>
                  <a:lnTo>
                    <a:pt x="962870" y="377721"/>
                  </a:lnTo>
                  <a:lnTo>
                    <a:pt x="1026059" y="383491"/>
                  </a:lnTo>
                  <a:lnTo>
                    <a:pt x="1091103" y="388413"/>
                  </a:lnTo>
                  <a:lnTo>
                    <a:pt x="1157998" y="392472"/>
                  </a:lnTo>
                  <a:lnTo>
                    <a:pt x="1226739" y="395654"/>
                  </a:lnTo>
                  <a:lnTo>
                    <a:pt x="1297321" y="397945"/>
                  </a:lnTo>
                  <a:lnTo>
                    <a:pt x="1369740" y="399331"/>
                  </a:lnTo>
                  <a:lnTo>
                    <a:pt x="1443989" y="399796"/>
                  </a:lnTo>
                  <a:lnTo>
                    <a:pt x="1565529" y="398907"/>
                  </a:lnTo>
                  <a:lnTo>
                    <a:pt x="1617617" y="399589"/>
                  </a:lnTo>
                  <a:lnTo>
                    <a:pt x="1667543" y="401615"/>
                  </a:lnTo>
                  <a:lnTo>
                    <a:pt x="1715368" y="404956"/>
                  </a:lnTo>
                  <a:lnTo>
                    <a:pt x="1761149" y="409581"/>
                  </a:lnTo>
                  <a:lnTo>
                    <a:pt x="1804947" y="415462"/>
                  </a:lnTo>
                  <a:lnTo>
                    <a:pt x="1846822" y="422568"/>
                  </a:lnTo>
                  <a:lnTo>
                    <a:pt x="1886831" y="430869"/>
                  </a:lnTo>
                  <a:lnTo>
                    <a:pt x="1925035" y="440336"/>
                  </a:lnTo>
                  <a:lnTo>
                    <a:pt x="1996264" y="462649"/>
                  </a:lnTo>
                  <a:lnTo>
                    <a:pt x="2060984" y="489267"/>
                  </a:lnTo>
                  <a:lnTo>
                    <a:pt x="2119670" y="519952"/>
                  </a:lnTo>
                  <a:lnTo>
                    <a:pt x="2172796" y="554468"/>
                  </a:lnTo>
                  <a:lnTo>
                    <a:pt x="2220838" y="592575"/>
                  </a:lnTo>
                  <a:lnTo>
                    <a:pt x="2264270" y="634035"/>
                  </a:lnTo>
                  <a:lnTo>
                    <a:pt x="2303568" y="678611"/>
                  </a:lnTo>
                  <a:lnTo>
                    <a:pt x="2339206" y="726064"/>
                  </a:lnTo>
                  <a:lnTo>
                    <a:pt x="2371659" y="776156"/>
                  </a:lnTo>
                  <a:lnTo>
                    <a:pt x="2401401" y="828649"/>
                  </a:lnTo>
                  <a:lnTo>
                    <a:pt x="2428909" y="883306"/>
                  </a:lnTo>
                  <a:lnTo>
                    <a:pt x="2454657" y="939888"/>
                  </a:lnTo>
                  <a:lnTo>
                    <a:pt x="2479119" y="998156"/>
                  </a:lnTo>
                  <a:lnTo>
                    <a:pt x="2514441" y="1088201"/>
                  </a:lnTo>
                  <a:lnTo>
                    <a:pt x="2561471" y="1211943"/>
                  </a:lnTo>
                  <a:lnTo>
                    <a:pt x="2586026" y="1274857"/>
                  </a:lnTo>
                  <a:lnTo>
                    <a:pt x="2611907" y="1338147"/>
                  </a:lnTo>
                  <a:lnTo>
                    <a:pt x="2639590" y="1401578"/>
                  </a:lnTo>
                  <a:lnTo>
                    <a:pt x="2669549" y="1464910"/>
                  </a:lnTo>
                  <a:lnTo>
                    <a:pt x="2702260" y="1527905"/>
                  </a:lnTo>
                  <a:lnTo>
                    <a:pt x="2738197" y="1590325"/>
                  </a:lnTo>
                  <a:lnTo>
                    <a:pt x="2777834" y="1651932"/>
                  </a:lnTo>
                  <a:lnTo>
                    <a:pt x="2821648" y="1712489"/>
                  </a:lnTo>
                  <a:lnTo>
                    <a:pt x="2870112" y="1771756"/>
                  </a:lnTo>
                  <a:lnTo>
                    <a:pt x="2896237" y="1800832"/>
                  </a:lnTo>
                  <a:lnTo>
                    <a:pt x="2923703" y="1829497"/>
                  </a:lnTo>
                  <a:lnTo>
                    <a:pt x="2952568" y="1857720"/>
                  </a:lnTo>
                  <a:lnTo>
                    <a:pt x="2982893" y="1885472"/>
                  </a:lnTo>
                  <a:lnTo>
                    <a:pt x="3014737" y="1912723"/>
                  </a:lnTo>
                  <a:lnTo>
                    <a:pt x="3048160" y="1939444"/>
                  </a:lnTo>
                  <a:lnTo>
                    <a:pt x="3083220" y="1965604"/>
                  </a:lnTo>
                  <a:lnTo>
                    <a:pt x="3119976" y="1991174"/>
                  </a:lnTo>
                  <a:lnTo>
                    <a:pt x="3158490" y="2016125"/>
                  </a:lnTo>
                  <a:lnTo>
                    <a:pt x="3204183" y="2043194"/>
                  </a:lnTo>
                  <a:lnTo>
                    <a:pt x="3251389" y="2068362"/>
                  </a:lnTo>
                  <a:lnTo>
                    <a:pt x="3299884" y="2091650"/>
                  </a:lnTo>
                  <a:lnTo>
                    <a:pt x="3349446" y="2113079"/>
                  </a:lnTo>
                  <a:lnTo>
                    <a:pt x="3399852" y="2132671"/>
                  </a:lnTo>
                  <a:lnTo>
                    <a:pt x="3450879" y="2150447"/>
                  </a:lnTo>
                  <a:lnTo>
                    <a:pt x="3502304" y="2166429"/>
                  </a:lnTo>
                  <a:lnTo>
                    <a:pt x="3553904" y="2180637"/>
                  </a:lnTo>
                  <a:lnTo>
                    <a:pt x="3605457" y="2193094"/>
                  </a:lnTo>
                  <a:lnTo>
                    <a:pt x="3656739" y="2203820"/>
                  </a:lnTo>
                  <a:lnTo>
                    <a:pt x="3707528" y="2212838"/>
                  </a:lnTo>
                  <a:lnTo>
                    <a:pt x="3757600" y="2220168"/>
                  </a:lnTo>
                  <a:lnTo>
                    <a:pt x="3806734" y="2225832"/>
                  </a:lnTo>
                  <a:lnTo>
                    <a:pt x="3854705" y="2229851"/>
                  </a:lnTo>
                  <a:lnTo>
                    <a:pt x="3901292" y="2232247"/>
                  </a:lnTo>
                  <a:lnTo>
                    <a:pt x="3946270" y="2233041"/>
                  </a:lnTo>
                  <a:lnTo>
                    <a:pt x="3982110" y="2232497"/>
                  </a:lnTo>
                  <a:lnTo>
                    <a:pt x="4016581" y="2230882"/>
                  </a:lnTo>
                  <a:lnTo>
                    <a:pt x="4049551" y="2228218"/>
                  </a:lnTo>
                  <a:lnTo>
                    <a:pt x="4080891" y="2224532"/>
                  </a:lnTo>
                  <a:lnTo>
                    <a:pt x="4080891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222" y="339089"/>
              <a:ext cx="8432165" cy="4470400"/>
            </a:xfrm>
            <a:custGeom>
              <a:avLst/>
              <a:gdLst/>
              <a:ahLst/>
              <a:cxnLst/>
              <a:rect l="l" t="t" r="r" b="b"/>
              <a:pathLst>
                <a:path w="8432165" h="4470400">
                  <a:moveTo>
                    <a:pt x="1287919" y="4469968"/>
                  </a:moveTo>
                  <a:lnTo>
                    <a:pt x="1253375" y="4418774"/>
                  </a:lnTo>
                  <a:lnTo>
                    <a:pt x="1217968" y="4369955"/>
                  </a:lnTo>
                  <a:lnTo>
                    <a:pt x="1181735" y="4323461"/>
                  </a:lnTo>
                  <a:lnTo>
                    <a:pt x="1144739" y="4279252"/>
                  </a:lnTo>
                  <a:lnTo>
                    <a:pt x="1107020" y="4237291"/>
                  </a:lnTo>
                  <a:lnTo>
                    <a:pt x="1068641" y="4197515"/>
                  </a:lnTo>
                  <a:lnTo>
                    <a:pt x="1029627" y="4159897"/>
                  </a:lnTo>
                  <a:lnTo>
                    <a:pt x="990053" y="4124388"/>
                  </a:lnTo>
                  <a:lnTo>
                    <a:pt x="949947" y="4090924"/>
                  </a:lnTo>
                  <a:lnTo>
                    <a:pt x="909383" y="4059491"/>
                  </a:lnTo>
                  <a:lnTo>
                    <a:pt x="868387" y="4030027"/>
                  </a:lnTo>
                  <a:lnTo>
                    <a:pt x="827024" y="4002494"/>
                  </a:lnTo>
                  <a:lnTo>
                    <a:pt x="785329" y="3976827"/>
                  </a:lnTo>
                  <a:lnTo>
                    <a:pt x="743381" y="3953014"/>
                  </a:lnTo>
                  <a:lnTo>
                    <a:pt x="701192" y="3930980"/>
                  </a:lnTo>
                  <a:lnTo>
                    <a:pt x="658837" y="3910698"/>
                  </a:lnTo>
                  <a:lnTo>
                    <a:pt x="616369" y="3892118"/>
                  </a:lnTo>
                  <a:lnTo>
                    <a:pt x="573811" y="3875189"/>
                  </a:lnTo>
                  <a:lnTo>
                    <a:pt x="531241" y="3859885"/>
                  </a:lnTo>
                  <a:lnTo>
                    <a:pt x="488696" y="3846144"/>
                  </a:lnTo>
                  <a:lnTo>
                    <a:pt x="446227" y="3833914"/>
                  </a:lnTo>
                  <a:lnTo>
                    <a:pt x="403885" y="3823170"/>
                  </a:lnTo>
                  <a:lnTo>
                    <a:pt x="361708" y="3813860"/>
                  </a:lnTo>
                  <a:lnTo>
                    <a:pt x="319773" y="3805936"/>
                  </a:lnTo>
                  <a:lnTo>
                    <a:pt x="278104" y="3799344"/>
                  </a:lnTo>
                  <a:lnTo>
                    <a:pt x="236753" y="3794061"/>
                  </a:lnTo>
                  <a:lnTo>
                    <a:pt x="195795" y="3790035"/>
                  </a:lnTo>
                  <a:lnTo>
                    <a:pt x="155244" y="3787203"/>
                  </a:lnTo>
                  <a:lnTo>
                    <a:pt x="115176" y="3785539"/>
                  </a:lnTo>
                  <a:lnTo>
                    <a:pt x="75641" y="3784993"/>
                  </a:lnTo>
                  <a:lnTo>
                    <a:pt x="56502" y="3785133"/>
                  </a:lnTo>
                  <a:lnTo>
                    <a:pt x="18669" y="3786136"/>
                  </a:lnTo>
                  <a:lnTo>
                    <a:pt x="0" y="3787000"/>
                  </a:lnTo>
                  <a:lnTo>
                    <a:pt x="0" y="4374058"/>
                  </a:lnTo>
                  <a:lnTo>
                    <a:pt x="7531" y="4411396"/>
                  </a:lnTo>
                  <a:lnTo>
                    <a:pt x="28079" y="4441888"/>
                  </a:lnTo>
                  <a:lnTo>
                    <a:pt x="58572" y="4462437"/>
                  </a:lnTo>
                  <a:lnTo>
                    <a:pt x="95910" y="4469968"/>
                  </a:lnTo>
                  <a:lnTo>
                    <a:pt x="1287919" y="4469968"/>
                  </a:lnTo>
                  <a:close/>
                </a:path>
                <a:path w="8432165" h="4470400">
                  <a:moveTo>
                    <a:pt x="8431543" y="95885"/>
                  </a:moveTo>
                  <a:lnTo>
                    <a:pt x="8423999" y="58572"/>
                  </a:lnTo>
                  <a:lnTo>
                    <a:pt x="8403450" y="28092"/>
                  </a:lnTo>
                  <a:lnTo>
                    <a:pt x="8372970" y="7543"/>
                  </a:lnTo>
                  <a:lnTo>
                    <a:pt x="8335658" y="0"/>
                  </a:lnTo>
                  <a:lnTo>
                    <a:pt x="7143636" y="0"/>
                  </a:lnTo>
                  <a:lnTo>
                    <a:pt x="7178154" y="51206"/>
                  </a:lnTo>
                  <a:lnTo>
                    <a:pt x="7213549" y="100025"/>
                  </a:lnTo>
                  <a:lnTo>
                    <a:pt x="7249769" y="146519"/>
                  </a:lnTo>
                  <a:lnTo>
                    <a:pt x="7286765" y="190715"/>
                  </a:lnTo>
                  <a:lnTo>
                    <a:pt x="7324471" y="232689"/>
                  </a:lnTo>
                  <a:lnTo>
                    <a:pt x="7362863" y="272453"/>
                  </a:lnTo>
                  <a:lnTo>
                    <a:pt x="7401865" y="310070"/>
                  </a:lnTo>
                  <a:lnTo>
                    <a:pt x="7441438" y="345579"/>
                  </a:lnTo>
                  <a:lnTo>
                    <a:pt x="7481544" y="379031"/>
                  </a:lnTo>
                  <a:lnTo>
                    <a:pt x="7522108" y="410464"/>
                  </a:lnTo>
                  <a:lnTo>
                    <a:pt x="7563104" y="439928"/>
                  </a:lnTo>
                  <a:lnTo>
                    <a:pt x="7604468" y="467461"/>
                  </a:lnTo>
                  <a:lnTo>
                    <a:pt x="7646162" y="493115"/>
                  </a:lnTo>
                  <a:lnTo>
                    <a:pt x="7688123" y="516940"/>
                  </a:lnTo>
                  <a:lnTo>
                    <a:pt x="7730299" y="538962"/>
                  </a:lnTo>
                  <a:lnTo>
                    <a:pt x="7772667" y="559244"/>
                  </a:lnTo>
                  <a:lnTo>
                    <a:pt x="7815135" y="577824"/>
                  </a:lnTo>
                  <a:lnTo>
                    <a:pt x="7857693" y="594741"/>
                  </a:lnTo>
                  <a:lnTo>
                    <a:pt x="7900263" y="610044"/>
                  </a:lnTo>
                  <a:lnTo>
                    <a:pt x="7942821" y="623798"/>
                  </a:lnTo>
                  <a:lnTo>
                    <a:pt x="7985290" y="636016"/>
                  </a:lnTo>
                  <a:lnTo>
                    <a:pt x="8027632" y="646760"/>
                  </a:lnTo>
                  <a:lnTo>
                    <a:pt x="8069796" y="656069"/>
                  </a:lnTo>
                  <a:lnTo>
                    <a:pt x="8111744" y="663994"/>
                  </a:lnTo>
                  <a:lnTo>
                    <a:pt x="8153413" y="670572"/>
                  </a:lnTo>
                  <a:lnTo>
                    <a:pt x="8194751" y="675855"/>
                  </a:lnTo>
                  <a:lnTo>
                    <a:pt x="8235709" y="679881"/>
                  </a:lnTo>
                  <a:lnTo>
                    <a:pt x="8276247" y="682713"/>
                  </a:lnTo>
                  <a:lnTo>
                    <a:pt x="8316303" y="684377"/>
                  </a:lnTo>
                  <a:lnTo>
                    <a:pt x="8355851" y="684911"/>
                  </a:lnTo>
                  <a:lnTo>
                    <a:pt x="8394027" y="684428"/>
                  </a:lnTo>
                  <a:lnTo>
                    <a:pt x="8412874" y="683793"/>
                  </a:lnTo>
                  <a:lnTo>
                    <a:pt x="8431543" y="682879"/>
                  </a:lnTo>
                  <a:lnTo>
                    <a:pt x="8431543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885" y="474929"/>
            <a:ext cx="2297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</a:t>
            </a:r>
            <a:r>
              <a:rPr sz="1600" u="heavy" spc="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heavy" spc="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600" u="heavy" spc="-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er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864" y="840282"/>
            <a:ext cx="7206360" cy="3837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936" y="36283"/>
            <a:ext cx="8458200" cy="4762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Submiss</a:t>
            </a:r>
            <a:r>
              <a:rPr spc="20" dirty="0"/>
              <a:t>i</a:t>
            </a:r>
            <a:r>
              <a:rPr spc="50" dirty="0"/>
              <a:t>on</a:t>
            </a:r>
            <a:r>
              <a:rPr spc="-155" dirty="0"/>
              <a:t> </a:t>
            </a:r>
            <a:r>
              <a:rPr spc="25" dirty="0"/>
              <a:t>Git</a:t>
            </a:r>
            <a:r>
              <a:rPr spc="20" dirty="0"/>
              <a:t>h</a:t>
            </a:r>
            <a:r>
              <a:rPr spc="75" dirty="0"/>
              <a:t>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9771" y="2150110"/>
            <a:ext cx="26479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</a:rPr>
              <a:t>https://github.com/Adhulya1/NM-AIT-GROUP10.git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" y="0"/>
            <a:ext cx="9144635" cy="5143500"/>
            <a:chOff x="-22" y="0"/>
            <a:chExt cx="9144635" cy="5143500"/>
          </a:xfrm>
        </p:grpSpPr>
        <p:sp>
          <p:nvSpPr>
            <p:cNvPr id="3" name="object 3"/>
            <p:cNvSpPr/>
            <p:nvPr/>
          </p:nvSpPr>
          <p:spPr>
            <a:xfrm>
              <a:off x="-12" y="0"/>
              <a:ext cx="9144635" cy="5143500"/>
            </a:xfrm>
            <a:custGeom>
              <a:avLst/>
              <a:gdLst/>
              <a:ahLst/>
              <a:cxnLst/>
              <a:rect l="l" t="t" r="r" b="b"/>
              <a:pathLst>
                <a:path w="9144635" h="5143500">
                  <a:moveTo>
                    <a:pt x="802284" y="5143500"/>
                  </a:moveTo>
                  <a:lnTo>
                    <a:pt x="801141" y="5097450"/>
                  </a:lnTo>
                  <a:lnTo>
                    <a:pt x="798182" y="5051463"/>
                  </a:lnTo>
                  <a:lnTo>
                    <a:pt x="793419" y="5005616"/>
                  </a:lnTo>
                  <a:lnTo>
                    <a:pt x="786866" y="4960010"/>
                  </a:lnTo>
                  <a:lnTo>
                    <a:pt x="777290" y="4908867"/>
                  </a:lnTo>
                  <a:lnTo>
                    <a:pt x="765467" y="4858347"/>
                  </a:lnTo>
                  <a:lnTo>
                    <a:pt x="751459" y="4808512"/>
                  </a:lnTo>
                  <a:lnTo>
                    <a:pt x="735304" y="4759401"/>
                  </a:lnTo>
                  <a:lnTo>
                    <a:pt x="717054" y="4711065"/>
                  </a:lnTo>
                  <a:lnTo>
                    <a:pt x="696785" y="4663567"/>
                  </a:lnTo>
                  <a:lnTo>
                    <a:pt x="674522" y="4616958"/>
                  </a:lnTo>
                  <a:lnTo>
                    <a:pt x="650328" y="4571301"/>
                  </a:lnTo>
                  <a:lnTo>
                    <a:pt x="624255" y="4526623"/>
                  </a:lnTo>
                  <a:lnTo>
                    <a:pt x="596353" y="4482998"/>
                  </a:lnTo>
                  <a:lnTo>
                    <a:pt x="566686" y="4440479"/>
                  </a:lnTo>
                  <a:lnTo>
                    <a:pt x="535305" y="4399102"/>
                  </a:lnTo>
                  <a:lnTo>
                    <a:pt x="503059" y="4359884"/>
                  </a:lnTo>
                  <a:lnTo>
                    <a:pt x="469430" y="4321873"/>
                  </a:lnTo>
                  <a:lnTo>
                    <a:pt x="434467" y="4285094"/>
                  </a:lnTo>
                  <a:lnTo>
                    <a:pt x="398246" y="4249547"/>
                  </a:lnTo>
                  <a:lnTo>
                    <a:pt x="360832" y="4215244"/>
                  </a:lnTo>
                  <a:lnTo>
                    <a:pt x="322287" y="4182186"/>
                  </a:lnTo>
                  <a:lnTo>
                    <a:pt x="282689" y="4150385"/>
                  </a:lnTo>
                  <a:lnTo>
                    <a:pt x="242100" y="4119842"/>
                  </a:lnTo>
                  <a:lnTo>
                    <a:pt x="200596" y="4090581"/>
                  </a:lnTo>
                  <a:lnTo>
                    <a:pt x="158229" y="4062590"/>
                  </a:lnTo>
                  <a:lnTo>
                    <a:pt x="115087" y="4035895"/>
                  </a:lnTo>
                  <a:lnTo>
                    <a:pt x="71221" y="4010482"/>
                  </a:lnTo>
                  <a:lnTo>
                    <a:pt x="35801" y="3991203"/>
                  </a:lnTo>
                  <a:lnTo>
                    <a:pt x="0" y="3972801"/>
                  </a:lnTo>
                  <a:lnTo>
                    <a:pt x="0" y="3995242"/>
                  </a:lnTo>
                  <a:lnTo>
                    <a:pt x="45897" y="4019296"/>
                  </a:lnTo>
                  <a:lnTo>
                    <a:pt x="91046" y="4044658"/>
                  </a:lnTo>
                  <a:lnTo>
                    <a:pt x="135369" y="4071340"/>
                  </a:lnTo>
                  <a:lnTo>
                    <a:pt x="178828" y="4099344"/>
                  </a:lnTo>
                  <a:lnTo>
                    <a:pt x="221335" y="4128681"/>
                  </a:lnTo>
                  <a:lnTo>
                    <a:pt x="262864" y="4159364"/>
                  </a:lnTo>
                  <a:lnTo>
                    <a:pt x="303352" y="4191381"/>
                  </a:lnTo>
                  <a:lnTo>
                    <a:pt x="342722" y="4224769"/>
                  </a:lnTo>
                  <a:lnTo>
                    <a:pt x="380936" y="4259504"/>
                  </a:lnTo>
                  <a:lnTo>
                    <a:pt x="417931" y="4295622"/>
                  </a:lnTo>
                  <a:lnTo>
                    <a:pt x="453656" y="4333113"/>
                  </a:lnTo>
                  <a:lnTo>
                    <a:pt x="488048" y="4371987"/>
                  </a:lnTo>
                  <a:lnTo>
                    <a:pt x="521055" y="4412259"/>
                  </a:lnTo>
                  <a:lnTo>
                    <a:pt x="552615" y="4453915"/>
                  </a:lnTo>
                  <a:lnTo>
                    <a:pt x="580669" y="4494250"/>
                  </a:lnTo>
                  <a:lnTo>
                    <a:pt x="607085" y="4535767"/>
                  </a:lnTo>
                  <a:lnTo>
                    <a:pt x="631825" y="4578375"/>
                  </a:lnTo>
                  <a:lnTo>
                    <a:pt x="654850" y="4622000"/>
                  </a:lnTo>
                  <a:lnTo>
                    <a:pt x="676097" y="4666539"/>
                  </a:lnTo>
                  <a:lnTo>
                    <a:pt x="695553" y="4711916"/>
                  </a:lnTo>
                  <a:lnTo>
                    <a:pt x="713155" y="4758042"/>
                  </a:lnTo>
                  <a:lnTo>
                    <a:pt x="728878" y="4804829"/>
                  </a:lnTo>
                  <a:lnTo>
                    <a:pt x="742683" y="4852200"/>
                  </a:lnTo>
                  <a:lnTo>
                    <a:pt x="754507" y="4900041"/>
                  </a:lnTo>
                  <a:lnTo>
                    <a:pt x="764336" y="4948288"/>
                  </a:lnTo>
                  <a:lnTo>
                    <a:pt x="772121" y="4996840"/>
                  </a:lnTo>
                  <a:lnTo>
                    <a:pt x="777824" y="5045621"/>
                  </a:lnTo>
                  <a:lnTo>
                    <a:pt x="781392" y="5094541"/>
                  </a:lnTo>
                  <a:lnTo>
                    <a:pt x="782802" y="5143500"/>
                  </a:lnTo>
                  <a:lnTo>
                    <a:pt x="802284" y="5143500"/>
                  </a:lnTo>
                  <a:close/>
                </a:path>
                <a:path w="9144635" h="5143500">
                  <a:moveTo>
                    <a:pt x="3279025" y="0"/>
                  </a:moveTo>
                  <a:lnTo>
                    <a:pt x="0" y="0"/>
                  </a:lnTo>
                  <a:lnTo>
                    <a:pt x="0" y="2294763"/>
                  </a:lnTo>
                  <a:lnTo>
                    <a:pt x="34251" y="2311196"/>
                  </a:lnTo>
                  <a:lnTo>
                    <a:pt x="125539" y="2347341"/>
                  </a:lnTo>
                  <a:lnTo>
                    <a:pt x="256527" y="2383498"/>
                  </a:lnTo>
                  <a:lnTo>
                    <a:pt x="409956" y="2399919"/>
                  </a:lnTo>
                  <a:lnTo>
                    <a:pt x="455396" y="2398242"/>
                  </a:lnTo>
                  <a:lnTo>
                    <a:pt x="500849" y="2392896"/>
                  </a:lnTo>
                  <a:lnTo>
                    <a:pt x="545922" y="2383434"/>
                  </a:lnTo>
                  <a:lnTo>
                    <a:pt x="590219" y="2369401"/>
                  </a:lnTo>
                  <a:lnTo>
                    <a:pt x="633310" y="2350325"/>
                  </a:lnTo>
                  <a:lnTo>
                    <a:pt x="674839" y="2325776"/>
                  </a:lnTo>
                  <a:lnTo>
                    <a:pt x="714375" y="2295283"/>
                  </a:lnTo>
                  <a:lnTo>
                    <a:pt x="751522" y="2258377"/>
                  </a:lnTo>
                  <a:lnTo>
                    <a:pt x="785901" y="2214626"/>
                  </a:lnTo>
                  <a:lnTo>
                    <a:pt x="822782" y="2150110"/>
                  </a:lnTo>
                  <a:lnTo>
                    <a:pt x="848385" y="2080996"/>
                  </a:lnTo>
                  <a:lnTo>
                    <a:pt x="864095" y="2007984"/>
                  </a:lnTo>
                  <a:lnTo>
                    <a:pt x="871334" y="1931784"/>
                  </a:lnTo>
                  <a:lnTo>
                    <a:pt x="872210" y="1892706"/>
                  </a:lnTo>
                  <a:lnTo>
                    <a:pt x="871499" y="1853095"/>
                  </a:lnTo>
                  <a:lnTo>
                    <a:pt x="869378" y="1813026"/>
                  </a:lnTo>
                  <a:lnTo>
                    <a:pt x="866013" y="1772602"/>
                  </a:lnTo>
                  <a:lnTo>
                    <a:pt x="861593" y="1731899"/>
                  </a:lnTo>
                  <a:lnTo>
                    <a:pt x="856284" y="1691005"/>
                  </a:lnTo>
                  <a:lnTo>
                    <a:pt x="850265" y="1650009"/>
                  </a:lnTo>
                  <a:lnTo>
                    <a:pt x="843711" y="1608988"/>
                  </a:lnTo>
                  <a:lnTo>
                    <a:pt x="836815" y="1568056"/>
                  </a:lnTo>
                  <a:lnTo>
                    <a:pt x="815708" y="1446542"/>
                  </a:lnTo>
                  <a:lnTo>
                    <a:pt x="809142" y="1406766"/>
                  </a:lnTo>
                  <a:lnTo>
                    <a:pt x="803084" y="1367497"/>
                  </a:lnTo>
                  <a:lnTo>
                    <a:pt x="797737" y="1328813"/>
                  </a:lnTo>
                  <a:lnTo>
                    <a:pt x="793267" y="1290828"/>
                  </a:lnTo>
                  <a:lnTo>
                    <a:pt x="787666" y="1217231"/>
                  </a:lnTo>
                  <a:lnTo>
                    <a:pt x="786879" y="1181811"/>
                  </a:lnTo>
                  <a:lnTo>
                    <a:pt x="787679" y="1147406"/>
                  </a:lnTo>
                  <a:lnTo>
                    <a:pt x="794727" y="1082052"/>
                  </a:lnTo>
                  <a:lnTo>
                    <a:pt x="810209" y="1021867"/>
                  </a:lnTo>
                  <a:lnTo>
                    <a:pt x="835545" y="967549"/>
                  </a:lnTo>
                  <a:lnTo>
                    <a:pt x="872147" y="919784"/>
                  </a:lnTo>
                  <a:lnTo>
                    <a:pt x="921410" y="879271"/>
                  </a:lnTo>
                  <a:lnTo>
                    <a:pt x="984758" y="846709"/>
                  </a:lnTo>
                  <a:lnTo>
                    <a:pt x="1022159" y="833628"/>
                  </a:lnTo>
                  <a:lnTo>
                    <a:pt x="1083830" y="817016"/>
                  </a:lnTo>
                  <a:lnTo>
                    <a:pt x="1151089" y="802589"/>
                  </a:lnTo>
                  <a:lnTo>
                    <a:pt x="1223454" y="789952"/>
                  </a:lnTo>
                  <a:lnTo>
                    <a:pt x="1261402" y="784186"/>
                  </a:lnTo>
                  <a:lnTo>
                    <a:pt x="1300441" y="778738"/>
                  </a:lnTo>
                  <a:lnTo>
                    <a:pt x="1340535" y="773544"/>
                  </a:lnTo>
                  <a:lnTo>
                    <a:pt x="1381594" y="768565"/>
                  </a:lnTo>
                  <a:lnTo>
                    <a:pt x="1466430" y="759066"/>
                  </a:lnTo>
                  <a:lnTo>
                    <a:pt x="1738249" y="730796"/>
                  </a:lnTo>
                  <a:lnTo>
                    <a:pt x="1833054" y="720191"/>
                  </a:lnTo>
                  <a:lnTo>
                    <a:pt x="1880971" y="714451"/>
                  </a:lnTo>
                  <a:lnTo>
                    <a:pt x="1929142" y="708355"/>
                  </a:lnTo>
                  <a:lnTo>
                    <a:pt x="1977529" y="701865"/>
                  </a:lnTo>
                  <a:lnTo>
                    <a:pt x="2026069" y="694918"/>
                  </a:lnTo>
                  <a:lnTo>
                    <a:pt x="2074697" y="687489"/>
                  </a:lnTo>
                  <a:lnTo>
                    <a:pt x="2123338" y="679513"/>
                  </a:lnTo>
                  <a:lnTo>
                    <a:pt x="2171966" y="670941"/>
                  </a:lnTo>
                  <a:lnTo>
                    <a:pt x="2220493" y="661733"/>
                  </a:lnTo>
                  <a:lnTo>
                    <a:pt x="2268867" y="651852"/>
                  </a:lnTo>
                  <a:lnTo>
                    <a:pt x="2317038" y="641235"/>
                  </a:lnTo>
                  <a:lnTo>
                    <a:pt x="2364930" y="629843"/>
                  </a:lnTo>
                  <a:lnTo>
                    <a:pt x="2412504" y="617613"/>
                  </a:lnTo>
                  <a:lnTo>
                    <a:pt x="2459685" y="604520"/>
                  </a:lnTo>
                  <a:lnTo>
                    <a:pt x="2506408" y="590511"/>
                  </a:lnTo>
                  <a:lnTo>
                    <a:pt x="2552636" y="575525"/>
                  </a:lnTo>
                  <a:lnTo>
                    <a:pt x="2598293" y="559536"/>
                  </a:lnTo>
                  <a:lnTo>
                    <a:pt x="2643327" y="542467"/>
                  </a:lnTo>
                  <a:lnTo>
                    <a:pt x="2687675" y="524306"/>
                  </a:lnTo>
                  <a:lnTo>
                    <a:pt x="2731274" y="504977"/>
                  </a:lnTo>
                  <a:lnTo>
                    <a:pt x="2774073" y="484454"/>
                  </a:lnTo>
                  <a:lnTo>
                    <a:pt x="2816009" y="462673"/>
                  </a:lnTo>
                  <a:lnTo>
                    <a:pt x="2857017" y="439597"/>
                  </a:lnTo>
                  <a:lnTo>
                    <a:pt x="2897035" y="415188"/>
                  </a:lnTo>
                  <a:lnTo>
                    <a:pt x="2936024" y="389369"/>
                  </a:lnTo>
                  <a:lnTo>
                    <a:pt x="2973908" y="362115"/>
                  </a:lnTo>
                  <a:lnTo>
                    <a:pt x="3010624" y="333375"/>
                  </a:lnTo>
                  <a:lnTo>
                    <a:pt x="3046120" y="303098"/>
                  </a:lnTo>
                  <a:lnTo>
                    <a:pt x="3080347" y="271246"/>
                  </a:lnTo>
                  <a:lnTo>
                    <a:pt x="3113214" y="237769"/>
                  </a:lnTo>
                  <a:lnTo>
                    <a:pt x="3144697" y="202603"/>
                  </a:lnTo>
                  <a:lnTo>
                    <a:pt x="3174720" y="165722"/>
                  </a:lnTo>
                  <a:lnTo>
                    <a:pt x="3203219" y="127063"/>
                  </a:lnTo>
                  <a:lnTo>
                    <a:pt x="3230143" y="86588"/>
                  </a:lnTo>
                  <a:lnTo>
                    <a:pt x="3255429" y="44259"/>
                  </a:lnTo>
                  <a:lnTo>
                    <a:pt x="3279025" y="0"/>
                  </a:lnTo>
                  <a:close/>
                </a:path>
                <a:path w="9144635" h="5143500">
                  <a:moveTo>
                    <a:pt x="9144013" y="2918968"/>
                  </a:moveTo>
                  <a:lnTo>
                    <a:pt x="9112669" y="2915285"/>
                  </a:lnTo>
                  <a:lnTo>
                    <a:pt x="9079700" y="2912618"/>
                  </a:lnTo>
                  <a:lnTo>
                    <a:pt x="9045232" y="2911005"/>
                  </a:lnTo>
                  <a:lnTo>
                    <a:pt x="9009393" y="2910459"/>
                  </a:lnTo>
                  <a:lnTo>
                    <a:pt x="8964409" y="2911259"/>
                  </a:lnTo>
                  <a:lnTo>
                    <a:pt x="8917813" y="2913659"/>
                  </a:lnTo>
                  <a:lnTo>
                    <a:pt x="8869832" y="2917672"/>
                  </a:lnTo>
                  <a:lnTo>
                    <a:pt x="8820696" y="2923336"/>
                  </a:lnTo>
                  <a:lnTo>
                    <a:pt x="8770620" y="2930664"/>
                  </a:lnTo>
                  <a:lnTo>
                    <a:pt x="8719820" y="2939681"/>
                  </a:lnTo>
                  <a:lnTo>
                    <a:pt x="8668537" y="2950413"/>
                  </a:lnTo>
                  <a:lnTo>
                    <a:pt x="8616975" y="2962872"/>
                  </a:lnTo>
                  <a:lnTo>
                    <a:pt x="8565363" y="2977083"/>
                  </a:lnTo>
                  <a:lnTo>
                    <a:pt x="8513940" y="2993059"/>
                  </a:lnTo>
                  <a:lnTo>
                    <a:pt x="8462912" y="3010839"/>
                  </a:lnTo>
                  <a:lnTo>
                    <a:pt x="8412505" y="3030423"/>
                  </a:lnTo>
                  <a:lnTo>
                    <a:pt x="8362950" y="3051860"/>
                  </a:lnTo>
                  <a:lnTo>
                    <a:pt x="8314474" y="3075140"/>
                  </a:lnTo>
                  <a:lnTo>
                    <a:pt x="8267281" y="3100311"/>
                  </a:lnTo>
                  <a:lnTo>
                    <a:pt x="8221612" y="3127375"/>
                  </a:lnTo>
                  <a:lnTo>
                    <a:pt x="8183092" y="3152330"/>
                  </a:lnTo>
                  <a:lnTo>
                    <a:pt x="8146339" y="3177895"/>
                  </a:lnTo>
                  <a:lnTo>
                    <a:pt x="8111274" y="3204057"/>
                  </a:lnTo>
                  <a:lnTo>
                    <a:pt x="8077848" y="3230778"/>
                  </a:lnTo>
                  <a:lnTo>
                    <a:pt x="8046009" y="3258032"/>
                  </a:lnTo>
                  <a:lnTo>
                    <a:pt x="8015681" y="3285782"/>
                  </a:lnTo>
                  <a:lnTo>
                    <a:pt x="7986814" y="3314014"/>
                  </a:lnTo>
                  <a:lnTo>
                    <a:pt x="7959344" y="3342678"/>
                  </a:lnTo>
                  <a:lnTo>
                    <a:pt x="7933220" y="3371748"/>
                  </a:lnTo>
                  <a:lnTo>
                    <a:pt x="7908379" y="3401212"/>
                  </a:lnTo>
                  <a:lnTo>
                    <a:pt x="7862290" y="3461143"/>
                  </a:lnTo>
                  <a:lnTo>
                    <a:pt x="7820622" y="3522256"/>
                  </a:lnTo>
                  <a:lnTo>
                    <a:pt x="7782890" y="3584308"/>
                  </a:lnTo>
                  <a:lnTo>
                    <a:pt x="7748625" y="3647033"/>
                  </a:lnTo>
                  <a:lnTo>
                    <a:pt x="7717345" y="3710228"/>
                  </a:lnTo>
                  <a:lnTo>
                    <a:pt x="7688580" y="3773640"/>
                  </a:lnTo>
                  <a:lnTo>
                    <a:pt x="7661859" y="3837038"/>
                  </a:lnTo>
                  <a:lnTo>
                    <a:pt x="7624546" y="3931564"/>
                  </a:lnTo>
                  <a:lnTo>
                    <a:pt x="7577518" y="4055300"/>
                  </a:lnTo>
                  <a:lnTo>
                    <a:pt x="7554087" y="4115651"/>
                  </a:lnTo>
                  <a:lnTo>
                    <a:pt x="7530084" y="4174667"/>
                  </a:lnTo>
                  <a:lnTo>
                    <a:pt x="7505039" y="4232122"/>
                  </a:lnTo>
                  <a:lnTo>
                    <a:pt x="7478471" y="4287774"/>
                  </a:lnTo>
                  <a:lnTo>
                    <a:pt x="7449896" y="4341380"/>
                  </a:lnTo>
                  <a:lnTo>
                    <a:pt x="7418857" y="4392701"/>
                  </a:lnTo>
                  <a:lnTo>
                    <a:pt x="7384872" y="4441507"/>
                  </a:lnTo>
                  <a:lnTo>
                    <a:pt x="7347471" y="4487545"/>
                  </a:lnTo>
                  <a:lnTo>
                    <a:pt x="7306157" y="4530598"/>
                  </a:lnTo>
                  <a:lnTo>
                    <a:pt x="7260488" y="4570412"/>
                  </a:lnTo>
                  <a:lnTo>
                    <a:pt x="7209968" y="4606747"/>
                  </a:lnTo>
                  <a:lnTo>
                    <a:pt x="7154126" y="4639373"/>
                  </a:lnTo>
                  <a:lnTo>
                    <a:pt x="7092480" y="4668063"/>
                  </a:lnTo>
                  <a:lnTo>
                    <a:pt x="7024573" y="4692548"/>
                  </a:lnTo>
                  <a:lnTo>
                    <a:pt x="6949910" y="4712627"/>
                  </a:lnTo>
                  <a:lnTo>
                    <a:pt x="6909905" y="4720920"/>
                  </a:lnTo>
                  <a:lnTo>
                    <a:pt x="6868033" y="4728032"/>
                  </a:lnTo>
                  <a:lnTo>
                    <a:pt x="6824243" y="4733912"/>
                  </a:lnTo>
                  <a:lnTo>
                    <a:pt x="6778472" y="4738535"/>
                  </a:lnTo>
                  <a:lnTo>
                    <a:pt x="6730644" y="4741875"/>
                  </a:lnTo>
                  <a:lnTo>
                    <a:pt x="6680733" y="4743907"/>
                  </a:lnTo>
                  <a:lnTo>
                    <a:pt x="6628651" y="4744580"/>
                  </a:lnTo>
                  <a:lnTo>
                    <a:pt x="6574955" y="4744072"/>
                  </a:lnTo>
                  <a:lnTo>
                    <a:pt x="6507112" y="4743691"/>
                  </a:lnTo>
                  <a:lnTo>
                    <a:pt x="6432855" y="4744161"/>
                  </a:lnTo>
                  <a:lnTo>
                    <a:pt x="6360439" y="4745545"/>
                  </a:lnTo>
                  <a:lnTo>
                    <a:pt x="6289853" y="4747844"/>
                  </a:lnTo>
                  <a:lnTo>
                    <a:pt x="6221120" y="4751019"/>
                  </a:lnTo>
                  <a:lnTo>
                    <a:pt x="6154217" y="4755083"/>
                  </a:lnTo>
                  <a:lnTo>
                    <a:pt x="6089180" y="4759998"/>
                  </a:lnTo>
                  <a:lnTo>
                    <a:pt x="6025985" y="4765776"/>
                  </a:lnTo>
                  <a:lnTo>
                    <a:pt x="5964656" y="4772368"/>
                  </a:lnTo>
                  <a:lnTo>
                    <a:pt x="5905195" y="4779797"/>
                  </a:lnTo>
                  <a:lnTo>
                    <a:pt x="5847600" y="4788027"/>
                  </a:lnTo>
                  <a:lnTo>
                    <a:pt x="5791873" y="4797044"/>
                  </a:lnTo>
                  <a:lnTo>
                    <a:pt x="5738038" y="4806835"/>
                  </a:lnTo>
                  <a:lnTo>
                    <a:pt x="5686082" y="4817389"/>
                  </a:lnTo>
                  <a:lnTo>
                    <a:pt x="5636006" y="4828692"/>
                  </a:lnTo>
                  <a:lnTo>
                    <a:pt x="5587835" y="4840732"/>
                  </a:lnTo>
                  <a:lnTo>
                    <a:pt x="5541556" y="4853483"/>
                  </a:lnTo>
                  <a:lnTo>
                    <a:pt x="5497182" y="4866945"/>
                  </a:lnTo>
                  <a:lnTo>
                    <a:pt x="5454713" y="4881092"/>
                  </a:lnTo>
                  <a:lnTo>
                    <a:pt x="5414162" y="4895913"/>
                  </a:lnTo>
                  <a:lnTo>
                    <a:pt x="5375516" y="4911395"/>
                  </a:lnTo>
                  <a:lnTo>
                    <a:pt x="5338800" y="4927524"/>
                  </a:lnTo>
                  <a:lnTo>
                    <a:pt x="5304015" y="4944288"/>
                  </a:lnTo>
                  <a:lnTo>
                    <a:pt x="5240236" y="4979657"/>
                  </a:lnTo>
                  <a:lnTo>
                    <a:pt x="5184216" y="5017376"/>
                  </a:lnTo>
                  <a:lnTo>
                    <a:pt x="5135994" y="5057330"/>
                  </a:lnTo>
                  <a:lnTo>
                    <a:pt x="5095621" y="5099418"/>
                  </a:lnTo>
                  <a:lnTo>
                    <a:pt x="5063121" y="5143500"/>
                  </a:lnTo>
                  <a:lnTo>
                    <a:pt x="9144013" y="5143500"/>
                  </a:lnTo>
                  <a:lnTo>
                    <a:pt x="9144013" y="2918968"/>
                  </a:lnTo>
                  <a:close/>
                </a:path>
                <a:path w="9144635" h="5143500">
                  <a:moveTo>
                    <a:pt x="9144013" y="1550289"/>
                  </a:moveTo>
                  <a:lnTo>
                    <a:pt x="9098229" y="1526540"/>
                  </a:lnTo>
                  <a:lnTo>
                    <a:pt x="9053004" y="1501825"/>
                  </a:lnTo>
                  <a:lnTo>
                    <a:pt x="9008364" y="1476146"/>
                  </a:lnTo>
                  <a:lnTo>
                    <a:pt x="8964320" y="1449489"/>
                  </a:lnTo>
                  <a:lnTo>
                    <a:pt x="8920924" y="1421879"/>
                  </a:lnTo>
                  <a:lnTo>
                    <a:pt x="8878202" y="1393291"/>
                  </a:lnTo>
                  <a:lnTo>
                    <a:pt x="8836190" y="1363713"/>
                  </a:lnTo>
                  <a:lnTo>
                    <a:pt x="8794902" y="1333169"/>
                  </a:lnTo>
                  <a:lnTo>
                    <a:pt x="8754377" y="1301623"/>
                  </a:lnTo>
                  <a:lnTo>
                    <a:pt x="8714651" y="1269098"/>
                  </a:lnTo>
                  <a:lnTo>
                    <a:pt x="8675751" y="1235570"/>
                  </a:lnTo>
                  <a:lnTo>
                    <a:pt x="8637702" y="1201039"/>
                  </a:lnTo>
                  <a:lnTo>
                    <a:pt x="8600542" y="1165517"/>
                  </a:lnTo>
                  <a:lnTo>
                    <a:pt x="8564296" y="1128979"/>
                  </a:lnTo>
                  <a:lnTo>
                    <a:pt x="8528990" y="1091438"/>
                  </a:lnTo>
                  <a:lnTo>
                    <a:pt x="8494674" y="1052868"/>
                  </a:lnTo>
                  <a:lnTo>
                    <a:pt x="8461362" y="1013282"/>
                  </a:lnTo>
                  <a:lnTo>
                    <a:pt x="8429092" y="972680"/>
                  </a:lnTo>
                  <a:lnTo>
                    <a:pt x="8397888" y="931037"/>
                  </a:lnTo>
                  <a:lnTo>
                    <a:pt x="8369249" y="890358"/>
                  </a:lnTo>
                  <a:lnTo>
                    <a:pt x="8341868" y="848753"/>
                  </a:lnTo>
                  <a:lnTo>
                    <a:pt x="8315731" y="806272"/>
                  </a:lnTo>
                  <a:lnTo>
                    <a:pt x="8290903" y="762990"/>
                  </a:lnTo>
                  <a:lnTo>
                    <a:pt x="8267370" y="718934"/>
                  </a:lnTo>
                  <a:lnTo>
                    <a:pt x="8245170" y="674166"/>
                  </a:lnTo>
                  <a:lnTo>
                    <a:pt x="8224329" y="628726"/>
                  </a:lnTo>
                  <a:lnTo>
                    <a:pt x="8204860" y="582676"/>
                  </a:lnTo>
                  <a:lnTo>
                    <a:pt x="8186801" y="536054"/>
                  </a:lnTo>
                  <a:lnTo>
                    <a:pt x="8170151" y="488911"/>
                  </a:lnTo>
                  <a:lnTo>
                    <a:pt x="8154962" y="441299"/>
                  </a:lnTo>
                  <a:lnTo>
                    <a:pt x="8141233" y="393280"/>
                  </a:lnTo>
                  <a:lnTo>
                    <a:pt x="8129003" y="344881"/>
                  </a:lnTo>
                  <a:lnTo>
                    <a:pt x="8118284" y="296164"/>
                  </a:lnTo>
                  <a:lnTo>
                    <a:pt x="8109115" y="247192"/>
                  </a:lnTo>
                  <a:lnTo>
                    <a:pt x="8101495" y="197993"/>
                  </a:lnTo>
                  <a:lnTo>
                    <a:pt x="8095462" y="148628"/>
                  </a:lnTo>
                  <a:lnTo>
                    <a:pt x="8091043" y="99136"/>
                  </a:lnTo>
                  <a:lnTo>
                    <a:pt x="8088249" y="49580"/>
                  </a:lnTo>
                  <a:lnTo>
                    <a:pt x="8087119" y="0"/>
                  </a:lnTo>
                  <a:lnTo>
                    <a:pt x="8060830" y="0"/>
                  </a:lnTo>
                  <a:lnTo>
                    <a:pt x="8061846" y="49758"/>
                  </a:lnTo>
                  <a:lnTo>
                    <a:pt x="8064436" y="99453"/>
                  </a:lnTo>
                  <a:lnTo>
                    <a:pt x="8068615" y="149059"/>
                  </a:lnTo>
                  <a:lnTo>
                    <a:pt x="8074355" y="198526"/>
                  </a:lnTo>
                  <a:lnTo>
                    <a:pt x="8081658" y="247777"/>
                  </a:lnTo>
                  <a:lnTo>
                    <a:pt x="8090446" y="296608"/>
                  </a:lnTo>
                  <a:lnTo>
                    <a:pt x="8100758" y="345008"/>
                  </a:lnTo>
                  <a:lnTo>
                    <a:pt x="8112569" y="392988"/>
                  </a:lnTo>
                  <a:lnTo>
                    <a:pt x="8125866" y="440512"/>
                  </a:lnTo>
                  <a:lnTo>
                    <a:pt x="8140598" y="487553"/>
                  </a:lnTo>
                  <a:lnTo>
                    <a:pt x="8156753" y="534073"/>
                  </a:lnTo>
                  <a:lnTo>
                    <a:pt x="8174304" y="580072"/>
                  </a:lnTo>
                  <a:lnTo>
                    <a:pt x="8193240" y="625513"/>
                  </a:lnTo>
                  <a:lnTo>
                    <a:pt x="8213509" y="670356"/>
                  </a:lnTo>
                  <a:lnTo>
                    <a:pt x="8235112" y="714603"/>
                  </a:lnTo>
                  <a:lnTo>
                    <a:pt x="8258010" y="758202"/>
                  </a:lnTo>
                  <a:lnTo>
                    <a:pt x="8282178" y="801154"/>
                  </a:lnTo>
                  <a:lnTo>
                    <a:pt x="8307591" y="843407"/>
                  </a:lnTo>
                  <a:lnTo>
                    <a:pt x="8334235" y="884961"/>
                  </a:lnTo>
                  <a:lnTo>
                    <a:pt x="8362074" y="925766"/>
                  </a:lnTo>
                  <a:lnTo>
                    <a:pt x="8391093" y="965822"/>
                  </a:lnTo>
                  <a:lnTo>
                    <a:pt x="8421256" y="1005078"/>
                  </a:lnTo>
                  <a:lnTo>
                    <a:pt x="8453704" y="1044943"/>
                  </a:lnTo>
                  <a:lnTo>
                    <a:pt x="8487245" y="1083868"/>
                  </a:lnTo>
                  <a:lnTo>
                    <a:pt x="8521814" y="1121879"/>
                  </a:lnTo>
                  <a:lnTo>
                    <a:pt x="8557374" y="1158963"/>
                  </a:lnTo>
                  <a:lnTo>
                    <a:pt x="8593899" y="1195108"/>
                  </a:lnTo>
                  <a:lnTo>
                    <a:pt x="8631352" y="1230312"/>
                  </a:lnTo>
                  <a:lnTo>
                    <a:pt x="8669668" y="1264564"/>
                  </a:lnTo>
                  <a:lnTo>
                    <a:pt x="8708834" y="1297889"/>
                  </a:lnTo>
                  <a:lnTo>
                    <a:pt x="8748814" y="1330248"/>
                  </a:lnTo>
                  <a:lnTo>
                    <a:pt x="8789543" y="1361643"/>
                  </a:lnTo>
                  <a:lnTo>
                    <a:pt x="8831008" y="1392085"/>
                  </a:lnTo>
                  <a:lnTo>
                    <a:pt x="8873160" y="1421561"/>
                  </a:lnTo>
                  <a:lnTo>
                    <a:pt x="8915959" y="1450073"/>
                  </a:lnTo>
                  <a:lnTo>
                    <a:pt x="8959367" y="1477606"/>
                  </a:lnTo>
                  <a:lnTo>
                    <a:pt x="9003347" y="1504149"/>
                  </a:lnTo>
                  <a:lnTo>
                    <a:pt x="9047874" y="1529715"/>
                  </a:lnTo>
                  <a:lnTo>
                    <a:pt x="9095651" y="1555737"/>
                  </a:lnTo>
                  <a:lnTo>
                    <a:pt x="9144013" y="1580515"/>
                  </a:lnTo>
                  <a:lnTo>
                    <a:pt x="9144013" y="1550289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911" y="489115"/>
            <a:ext cx="8529955" cy="4320540"/>
            <a:chOff x="257911" y="489115"/>
            <a:chExt cx="8529955" cy="43205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510"/>
              <a:ext cx="3992245" cy="38962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98461" y="4124083"/>
              <a:ext cx="1289685" cy="685165"/>
            </a:xfrm>
            <a:custGeom>
              <a:avLst/>
              <a:gdLst/>
              <a:ahLst/>
              <a:cxnLst/>
              <a:rect l="l" t="t" r="r" b="b"/>
              <a:pathLst>
                <a:path w="1289684" h="685164">
                  <a:moveTo>
                    <a:pt x="1213612" y="0"/>
                  </a:moveTo>
                  <a:lnTo>
                    <a:pt x="1174026" y="544"/>
                  </a:lnTo>
                  <a:lnTo>
                    <a:pt x="1133915" y="2206"/>
                  </a:lnTo>
                  <a:lnTo>
                    <a:pt x="1093329" y="5030"/>
                  </a:lnTo>
                  <a:lnTo>
                    <a:pt x="1052318" y="9063"/>
                  </a:lnTo>
                  <a:lnTo>
                    <a:pt x="1010931" y="14348"/>
                  </a:lnTo>
                  <a:lnTo>
                    <a:pt x="969219" y="20931"/>
                  </a:lnTo>
                  <a:lnTo>
                    <a:pt x="927230" y="28857"/>
                  </a:lnTo>
                  <a:lnTo>
                    <a:pt x="885016" y="38170"/>
                  </a:lnTo>
                  <a:lnTo>
                    <a:pt x="842626" y="48915"/>
                  </a:lnTo>
                  <a:lnTo>
                    <a:pt x="800109" y="61138"/>
                  </a:lnTo>
                  <a:lnTo>
                    <a:pt x="757516" y="74882"/>
                  </a:lnTo>
                  <a:lnTo>
                    <a:pt x="714896" y="90194"/>
                  </a:lnTo>
                  <a:lnTo>
                    <a:pt x="672299" y="107118"/>
                  </a:lnTo>
                  <a:lnTo>
                    <a:pt x="629775" y="125699"/>
                  </a:lnTo>
                  <a:lnTo>
                    <a:pt x="587375" y="145981"/>
                  </a:lnTo>
                  <a:lnTo>
                    <a:pt x="545146" y="168010"/>
                  </a:lnTo>
                  <a:lnTo>
                    <a:pt x="503141" y="191831"/>
                  </a:lnTo>
                  <a:lnTo>
                    <a:pt x="461408" y="217489"/>
                  </a:lnTo>
                  <a:lnTo>
                    <a:pt x="419997" y="245027"/>
                  </a:lnTo>
                  <a:lnTo>
                    <a:pt x="378958" y="274493"/>
                  </a:lnTo>
                  <a:lnTo>
                    <a:pt x="338341" y="305929"/>
                  </a:lnTo>
                  <a:lnTo>
                    <a:pt x="298196" y="339382"/>
                  </a:lnTo>
                  <a:lnTo>
                    <a:pt x="258573" y="374895"/>
                  </a:lnTo>
                  <a:lnTo>
                    <a:pt x="219521" y="412515"/>
                  </a:lnTo>
                  <a:lnTo>
                    <a:pt x="181090" y="452286"/>
                  </a:lnTo>
                  <a:lnTo>
                    <a:pt x="143330" y="494252"/>
                  </a:lnTo>
                  <a:lnTo>
                    <a:pt x="106291" y="538459"/>
                  </a:lnTo>
                  <a:lnTo>
                    <a:pt x="70023" y="584952"/>
                  </a:lnTo>
                  <a:lnTo>
                    <a:pt x="34576" y="633775"/>
                  </a:lnTo>
                  <a:lnTo>
                    <a:pt x="0" y="684974"/>
                  </a:lnTo>
                  <a:lnTo>
                    <a:pt x="1193292" y="684974"/>
                  </a:lnTo>
                  <a:lnTo>
                    <a:pt x="1230635" y="677437"/>
                  </a:lnTo>
                  <a:lnTo>
                    <a:pt x="1261157" y="656883"/>
                  </a:lnTo>
                  <a:lnTo>
                    <a:pt x="1281749" y="626397"/>
                  </a:lnTo>
                  <a:lnTo>
                    <a:pt x="1289304" y="589064"/>
                  </a:lnTo>
                  <a:lnTo>
                    <a:pt x="1289304" y="2006"/>
                  </a:lnTo>
                  <a:lnTo>
                    <a:pt x="1270583" y="1135"/>
                  </a:lnTo>
                  <a:lnTo>
                    <a:pt x="1232761" y="127"/>
                  </a:lnTo>
                  <a:lnTo>
                    <a:pt x="1213612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911" y="489115"/>
              <a:ext cx="4865624" cy="4046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286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SUNSTONE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Adhulya Misra</cp:lastModifiedBy>
  <cp:revision>1</cp:revision>
  <dcterms:created xsi:type="dcterms:W3CDTF">2023-09-10T06:23:29Z</dcterms:created>
  <dcterms:modified xsi:type="dcterms:W3CDTF">2023-09-10T08:10:57Z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2023-09-10T00:00:00Z</vt:filetime>
  </property>
</Properties>
</file>