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51260092"/>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8420379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754023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2660888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81833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78755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283660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006263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315684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74422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899273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371770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374534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9447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220478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11396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64529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611123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27061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43914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63216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85695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2094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53382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12264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750389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3537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416316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PUSHPARAJ.S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312220769</a:t>
            </a:r>
            <a:r>
              <a:rPr lang="en-US" altLang="zh-CN" sz="2400" b="0" i="0" u="none" strike="noStrike" kern="0" cap="none" spc="0" baseline="0">
                <a:solidFill>
                  <a:srgbClr val="000000"/>
                </a:solidFill>
                <a:latin typeface="Calibri" pitchFamily="0" charset="0"/>
                <a:ea typeface="Calibri" pitchFamily="0" charset="0"/>
                <a:cs typeface="Calibri" pitchFamily="0" charset="0"/>
              </a:rPr>
              <a:t>0</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(asunm1319)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286236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2821972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209650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41048927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728708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239726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6455599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856376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786073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677417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087925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390301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023538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2024-08-30T07:17:15Z</dcterms:modified>
</cp:coreProperties>
</file>