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8396DEED-5B4A-B8E7-B350-EE9F74F73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129135"/>
            <a:ext cx="50909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each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vs After (plain HTML → with CSS &amp; JS).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51CEEA4-F1FE-B6A3-5036-351722334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45" y="1641120"/>
            <a:ext cx="8229600" cy="35291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F09535-23E9-03B6-27B3-08B4B8E9BFC1}"/>
              </a:ext>
            </a:extLst>
          </p:cNvPr>
          <p:cNvSpPr txBox="1"/>
          <p:nvPr/>
        </p:nvSpPr>
        <p:spPr>
          <a:xfrm>
            <a:off x="1066800" y="1672709"/>
            <a:ext cx="61028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Highlights of your project</a:t>
            </a:r>
          </a:p>
          <a:p>
            <a:r>
              <a:rPr lang="en-US" dirty="0">
                <a:latin typeface="Arial" panose="020B0604020202020204" pitchFamily="34" charset="0"/>
              </a:rPr>
              <a:t>Final summary</a:t>
            </a:r>
          </a:p>
          <a:p>
            <a:r>
              <a:rPr lang="en-US" dirty="0">
                <a:latin typeface="Arial" panose="020B0604020202020204" pitchFamily="34" charset="0"/>
              </a:rPr>
              <a:t>Benefits to society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7779AF-D20F-FCF5-A692-B6EC7968F96E}"/>
              </a:ext>
            </a:extLst>
          </p:cNvPr>
          <p:cNvSpPr txBox="1"/>
          <p:nvPr/>
        </p:nvSpPr>
        <p:spPr>
          <a:xfrm>
            <a:off x="834072" y="1371600"/>
            <a:ext cx="8241211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In today’s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BB9999B-6665-29E9-23AA-22EA21B63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71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summary of your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your portfolio contains (About Me, Projects, Skills, Contact).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 idea: Showcase personal achievements, skills, and projects.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2F2C993-AC71-FADB-CD10-C676DA70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97" y="2590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(academic projects, resumes).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seekers (to share with recruiters).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Freelancers (to show clients).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Professionals (to highlight experience and achievements).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AC44D7-1B74-92CF-4B53-824E8604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283" y="2066836"/>
            <a:ext cx="87158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Structure (pages, sections).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Styling (colors, layouts, responsiveness).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Interactivity (navigation menu, animations, form validation).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Mention code editor (VS Code) or CODEPEN and hosting platform (GitHub Pages).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DB18E0-EDBE-7449-60A8-85CAA4B0D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13637"/>
            <a:ext cx="47083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Sections included: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/ About 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 (mobile + desktop view).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504DF69-A6A9-E1B6-EDF3-9C032AA41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819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bar with smooth scrolling.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showcase with images/details.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elements (hover effects, animations).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 (with validation).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 for all devices.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</TotalTime>
  <Words>320</Words>
  <Application>Microsoft Office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Nanthini Mohan</cp:lastModifiedBy>
  <cp:revision>33</cp:revision>
  <dcterms:created xsi:type="dcterms:W3CDTF">2024-03-29T15:07:22Z</dcterms:created>
  <dcterms:modified xsi:type="dcterms:W3CDTF">2025-08-19T06:21:24Z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