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55454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lang="en-US" sz="2000" b="1" spc="1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IN" sz="2000" b="1" spc="10">
                <a:solidFill>
                  <a:schemeClr val="bg1"/>
                </a:solidFill>
                <a:latin typeface="Arial"/>
                <a:cs typeface="Arial"/>
              </a:rPr>
              <a:t> Student Name: ARUNDHATHI ALIAS PUSHPAVATHI N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 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</a:t>
            </a:r>
          </a:p>
          <a:p>
            <a:pPr marL="2763520">
              <a:lnSpc>
                <a:spcPct val="100000"/>
              </a:lnSpc>
            </a:pP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CHEMICAL ENGINEERING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971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Pushpavathi Natarajan</cp:lastModifiedBy>
  <cp:revision>7</cp:revision>
  <dcterms:created xsi:type="dcterms:W3CDTF">2024-04-04T19:22:38Z</dcterms:created>
  <dcterms:modified xsi:type="dcterms:W3CDTF">2024-04-30T17:54:35Z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