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71" r:id="rId11"/>
    <p:sldId id="264" r:id="rId12"/>
    <p:sldId id="267" r:id="rId13"/>
    <p:sldId id="268" r:id="rId14"/>
    <p:sldId id="269" r:id="rId15"/>
    <p:sldId id="266"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6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114" d="100"/>
          <a:sy n="114" d="100"/>
        </p:scale>
        <p:origin x="18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shpendra tawar" userId="307b64e404a52417" providerId="LiveId" clId="{3766BDFC-4B59-47A4-B312-A1E02A613D27}"/>
    <pc:docChg chg="undo redo custSel addSld modSld sldOrd">
      <pc:chgData name="pushpendra tawar" userId="307b64e404a52417" providerId="LiveId" clId="{3766BDFC-4B59-47A4-B312-A1E02A613D27}" dt="2022-07-10T08:00:52.678" v="7813" actId="20577"/>
      <pc:docMkLst>
        <pc:docMk/>
      </pc:docMkLst>
      <pc:sldChg chg="addSp modSp mod setBg">
        <pc:chgData name="pushpendra tawar" userId="307b64e404a52417" providerId="LiveId" clId="{3766BDFC-4B59-47A4-B312-A1E02A613D27}" dt="2022-07-01T18:10:29.104" v="5479" actId="20577"/>
        <pc:sldMkLst>
          <pc:docMk/>
          <pc:sldMk cId="1447602060" sldId="256"/>
        </pc:sldMkLst>
        <pc:spChg chg="add mod">
          <ac:chgData name="pushpendra tawar" userId="307b64e404a52417" providerId="LiveId" clId="{3766BDFC-4B59-47A4-B312-A1E02A613D27}" dt="2022-07-01T18:10:06.394" v="5476" actId="113"/>
          <ac:spMkLst>
            <pc:docMk/>
            <pc:sldMk cId="1447602060" sldId="256"/>
            <ac:spMk id="3" creationId="{D2AB50D0-9A38-089A-6040-E3B00014342B}"/>
          </ac:spMkLst>
        </pc:spChg>
        <pc:spChg chg="mod">
          <ac:chgData name="pushpendra tawar" userId="307b64e404a52417" providerId="LiveId" clId="{3766BDFC-4B59-47A4-B312-A1E02A613D27}" dt="2022-07-01T18:10:29.104" v="5479" actId="20577"/>
          <ac:spMkLst>
            <pc:docMk/>
            <pc:sldMk cId="1447602060" sldId="256"/>
            <ac:spMk id="4" creationId="{6B16ED8A-E4DA-683C-B033-316A4E2AA34E}"/>
          </ac:spMkLst>
        </pc:spChg>
      </pc:sldChg>
      <pc:sldChg chg="modSp mod">
        <pc:chgData name="pushpendra tawar" userId="307b64e404a52417" providerId="LiveId" clId="{3766BDFC-4B59-47A4-B312-A1E02A613D27}" dt="2022-07-10T06:26:49.853" v="5557" actId="20577"/>
        <pc:sldMkLst>
          <pc:docMk/>
          <pc:sldMk cId="1295332252" sldId="257"/>
        </pc:sldMkLst>
        <pc:spChg chg="mod">
          <ac:chgData name="pushpendra tawar" userId="307b64e404a52417" providerId="LiveId" clId="{3766BDFC-4B59-47A4-B312-A1E02A613D27}" dt="2022-07-10T06:26:49.853" v="5557" actId="20577"/>
          <ac:spMkLst>
            <pc:docMk/>
            <pc:sldMk cId="1295332252" sldId="257"/>
            <ac:spMk id="2" creationId="{F233AD31-517D-C7C2-1988-78DCB7C8C327}"/>
          </ac:spMkLst>
        </pc:spChg>
      </pc:sldChg>
      <pc:sldChg chg="modSp mod">
        <pc:chgData name="pushpendra tawar" userId="307b64e404a52417" providerId="LiveId" clId="{3766BDFC-4B59-47A4-B312-A1E02A613D27}" dt="2022-07-01T17:49:24.379" v="5262"/>
        <pc:sldMkLst>
          <pc:docMk/>
          <pc:sldMk cId="3247128338" sldId="258"/>
        </pc:sldMkLst>
        <pc:spChg chg="mod">
          <ac:chgData name="pushpendra tawar" userId="307b64e404a52417" providerId="LiveId" clId="{3766BDFC-4B59-47A4-B312-A1E02A613D27}" dt="2022-07-01T17:49:24.379" v="5262"/>
          <ac:spMkLst>
            <pc:docMk/>
            <pc:sldMk cId="3247128338" sldId="258"/>
            <ac:spMk id="2" creationId="{0F117C8D-4351-AFE6-0FC7-F950121C010F}"/>
          </ac:spMkLst>
        </pc:spChg>
      </pc:sldChg>
      <pc:sldChg chg="modSp mod">
        <pc:chgData name="pushpendra tawar" userId="307b64e404a52417" providerId="LiveId" clId="{3766BDFC-4B59-47A4-B312-A1E02A613D27}" dt="2022-07-01T17:51:11.536" v="5283" actId="6549"/>
        <pc:sldMkLst>
          <pc:docMk/>
          <pc:sldMk cId="1322473399" sldId="259"/>
        </pc:sldMkLst>
        <pc:spChg chg="mod">
          <ac:chgData name="pushpendra tawar" userId="307b64e404a52417" providerId="LiveId" clId="{3766BDFC-4B59-47A4-B312-A1E02A613D27}" dt="2022-07-01T17:51:11.536" v="5283" actId="6549"/>
          <ac:spMkLst>
            <pc:docMk/>
            <pc:sldMk cId="1322473399" sldId="259"/>
            <ac:spMk id="3" creationId="{20201ED9-4FE4-A8BF-46B5-D4D4638C1D76}"/>
          </ac:spMkLst>
        </pc:spChg>
      </pc:sldChg>
      <pc:sldChg chg="delSp modSp mod">
        <pc:chgData name="pushpendra tawar" userId="307b64e404a52417" providerId="LiveId" clId="{3766BDFC-4B59-47A4-B312-A1E02A613D27}" dt="2022-07-10T06:51:58.228" v="6186" actId="14100"/>
        <pc:sldMkLst>
          <pc:docMk/>
          <pc:sldMk cId="648452269" sldId="260"/>
        </pc:sldMkLst>
        <pc:spChg chg="mod">
          <ac:chgData name="pushpendra tawar" userId="307b64e404a52417" providerId="LiveId" clId="{3766BDFC-4B59-47A4-B312-A1E02A613D27}" dt="2022-07-10T06:51:58.228" v="6186" actId="14100"/>
          <ac:spMkLst>
            <pc:docMk/>
            <pc:sldMk cId="648452269" sldId="260"/>
            <ac:spMk id="6" creationId="{0621606E-28B4-F0FC-6260-AFAC7D574F7C}"/>
          </ac:spMkLst>
        </pc:spChg>
        <pc:spChg chg="del mod">
          <ac:chgData name="pushpendra tawar" userId="307b64e404a52417" providerId="LiveId" clId="{3766BDFC-4B59-47A4-B312-A1E02A613D27}" dt="2022-07-10T06:48:57.736" v="6151" actId="478"/>
          <ac:spMkLst>
            <pc:docMk/>
            <pc:sldMk cId="648452269" sldId="260"/>
            <ac:spMk id="12" creationId="{EAF2EED5-9E47-6394-7400-A04CB540A769}"/>
          </ac:spMkLst>
        </pc:spChg>
        <pc:spChg chg="del mod">
          <ac:chgData name="pushpendra tawar" userId="307b64e404a52417" providerId="LiveId" clId="{3766BDFC-4B59-47A4-B312-A1E02A613D27}" dt="2022-07-10T06:48:56.996" v="6150" actId="478"/>
          <ac:spMkLst>
            <pc:docMk/>
            <pc:sldMk cId="648452269" sldId="260"/>
            <ac:spMk id="13" creationId="{2D52E9DC-D506-99E0-9F2E-5BD12800055C}"/>
          </ac:spMkLst>
        </pc:spChg>
        <pc:spChg chg="del mod">
          <ac:chgData name="pushpendra tawar" userId="307b64e404a52417" providerId="LiveId" clId="{3766BDFC-4B59-47A4-B312-A1E02A613D27}" dt="2022-07-10T06:49:04.208" v="6153" actId="478"/>
          <ac:spMkLst>
            <pc:docMk/>
            <pc:sldMk cId="648452269" sldId="260"/>
            <ac:spMk id="18" creationId="{C6EB6A11-8A21-8C0E-0E0F-0056A8C30DD8}"/>
          </ac:spMkLst>
        </pc:spChg>
        <pc:graphicFrameChg chg="mod modGraphic">
          <ac:chgData name="pushpendra tawar" userId="307b64e404a52417" providerId="LiveId" clId="{3766BDFC-4B59-47A4-B312-A1E02A613D27}" dt="2022-07-10T06:51:45.069" v="6185" actId="403"/>
          <ac:graphicFrameMkLst>
            <pc:docMk/>
            <pc:sldMk cId="648452269" sldId="260"/>
            <ac:graphicFrameMk id="7" creationId="{888DB199-82B7-1919-F335-9BD1C1D1C446}"/>
          </ac:graphicFrameMkLst>
        </pc:graphicFrameChg>
        <pc:graphicFrameChg chg="del mod">
          <ac:chgData name="pushpendra tawar" userId="307b64e404a52417" providerId="LiveId" clId="{3766BDFC-4B59-47A4-B312-A1E02A613D27}" dt="2022-07-10T06:49:02.767" v="6152" actId="478"/>
          <ac:graphicFrameMkLst>
            <pc:docMk/>
            <pc:sldMk cId="648452269" sldId="260"/>
            <ac:graphicFrameMk id="14" creationId="{DF00B1C3-A9B7-2C0C-E73F-0AA1F96215D9}"/>
          </ac:graphicFrameMkLst>
        </pc:graphicFrameChg>
      </pc:sldChg>
      <pc:sldChg chg="modSp mod">
        <pc:chgData name="pushpendra tawar" userId="307b64e404a52417" providerId="LiveId" clId="{3766BDFC-4B59-47A4-B312-A1E02A613D27}" dt="2022-07-10T06:50:33.883" v="6173" actId="20577"/>
        <pc:sldMkLst>
          <pc:docMk/>
          <pc:sldMk cId="337394485" sldId="261"/>
        </pc:sldMkLst>
        <pc:spChg chg="mod">
          <ac:chgData name="pushpendra tawar" userId="307b64e404a52417" providerId="LiveId" clId="{3766BDFC-4B59-47A4-B312-A1E02A613D27}" dt="2022-07-01T11:13:41.609" v="1371" actId="207"/>
          <ac:spMkLst>
            <pc:docMk/>
            <pc:sldMk cId="337394485" sldId="261"/>
            <ac:spMk id="6" creationId="{8C5ED141-6050-A3C6-D268-96D875F82074}"/>
          </ac:spMkLst>
        </pc:spChg>
        <pc:graphicFrameChg chg="mod modGraphic">
          <ac:chgData name="pushpendra tawar" userId="307b64e404a52417" providerId="LiveId" clId="{3766BDFC-4B59-47A4-B312-A1E02A613D27}" dt="2022-07-10T06:50:33.883" v="6173" actId="20577"/>
          <ac:graphicFrameMkLst>
            <pc:docMk/>
            <pc:sldMk cId="337394485" sldId="261"/>
            <ac:graphicFrameMk id="5" creationId="{47545E33-D0A0-5177-B7BD-8684243B2F2D}"/>
          </ac:graphicFrameMkLst>
        </pc:graphicFrameChg>
      </pc:sldChg>
      <pc:sldChg chg="addSp delSp modSp new mod">
        <pc:chgData name="pushpendra tawar" userId="307b64e404a52417" providerId="LiveId" clId="{3766BDFC-4B59-47A4-B312-A1E02A613D27}" dt="2022-07-01T09:28:46.742" v="685" actId="113"/>
        <pc:sldMkLst>
          <pc:docMk/>
          <pc:sldMk cId="1597271581" sldId="262"/>
        </pc:sldMkLst>
        <pc:spChg chg="add del mod">
          <ac:chgData name="pushpendra tawar" userId="307b64e404a52417" providerId="LiveId" clId="{3766BDFC-4B59-47A4-B312-A1E02A613D27}" dt="2022-07-01T08:53:53.131" v="3"/>
          <ac:spMkLst>
            <pc:docMk/>
            <pc:sldMk cId="1597271581" sldId="262"/>
            <ac:spMk id="2" creationId="{03EECDE7-27D1-D780-1F46-98955FDA0C6B}"/>
          </ac:spMkLst>
        </pc:spChg>
        <pc:spChg chg="add mod">
          <ac:chgData name="pushpendra tawar" userId="307b64e404a52417" providerId="LiveId" clId="{3766BDFC-4B59-47A4-B312-A1E02A613D27}" dt="2022-07-01T08:54:48.754" v="48" actId="14100"/>
          <ac:spMkLst>
            <pc:docMk/>
            <pc:sldMk cId="1597271581" sldId="262"/>
            <ac:spMk id="3" creationId="{2D8FFA1C-D95C-CC5D-A543-7E7BD44639B1}"/>
          </ac:spMkLst>
        </pc:spChg>
        <pc:spChg chg="add del">
          <ac:chgData name="pushpendra tawar" userId="307b64e404a52417" providerId="LiveId" clId="{3766BDFC-4B59-47A4-B312-A1E02A613D27}" dt="2022-07-01T08:59:15.964" v="63"/>
          <ac:spMkLst>
            <pc:docMk/>
            <pc:sldMk cId="1597271581" sldId="262"/>
            <ac:spMk id="10" creationId="{BD1BCD99-408F-19F3-C9C8-D390D999ED15}"/>
          </ac:spMkLst>
        </pc:spChg>
        <pc:spChg chg="add mod">
          <ac:chgData name="pushpendra tawar" userId="307b64e404a52417" providerId="LiveId" clId="{3766BDFC-4B59-47A4-B312-A1E02A613D27}" dt="2022-07-01T09:28:46.742" v="685" actId="113"/>
          <ac:spMkLst>
            <pc:docMk/>
            <pc:sldMk cId="1597271581" sldId="262"/>
            <ac:spMk id="17" creationId="{1E2803BA-C4C3-9D84-CEF9-9006C57FCB91}"/>
          </ac:spMkLst>
        </pc:spChg>
        <pc:picChg chg="add mod">
          <ac:chgData name="pushpendra tawar" userId="307b64e404a52417" providerId="LiveId" clId="{3766BDFC-4B59-47A4-B312-A1E02A613D27}" dt="2022-07-01T09:03:54.805" v="149" actId="14100"/>
          <ac:picMkLst>
            <pc:docMk/>
            <pc:sldMk cId="1597271581" sldId="262"/>
            <ac:picMk id="5" creationId="{7F627A12-B044-619F-FF1C-33117B6A7659}"/>
          </ac:picMkLst>
        </pc:picChg>
        <pc:picChg chg="add mod">
          <ac:chgData name="pushpendra tawar" userId="307b64e404a52417" providerId="LiveId" clId="{3766BDFC-4B59-47A4-B312-A1E02A613D27}" dt="2022-07-01T09:04:44.821" v="179" actId="1037"/>
          <ac:picMkLst>
            <pc:docMk/>
            <pc:sldMk cId="1597271581" sldId="262"/>
            <ac:picMk id="7" creationId="{51F2C24A-B636-AC24-2FE5-C53441D0112D}"/>
          </ac:picMkLst>
        </pc:picChg>
        <pc:picChg chg="add mod">
          <ac:chgData name="pushpendra tawar" userId="307b64e404a52417" providerId="LiveId" clId="{3766BDFC-4B59-47A4-B312-A1E02A613D27}" dt="2022-07-01T09:04:06.911" v="150" actId="14100"/>
          <ac:picMkLst>
            <pc:docMk/>
            <pc:sldMk cId="1597271581" sldId="262"/>
            <ac:picMk id="9" creationId="{41AD240E-932E-3740-1657-495E761488C8}"/>
          </ac:picMkLst>
        </pc:picChg>
        <pc:picChg chg="add mod">
          <ac:chgData name="pushpendra tawar" userId="307b64e404a52417" providerId="LiveId" clId="{3766BDFC-4B59-47A4-B312-A1E02A613D27}" dt="2022-07-01T09:04:47.140" v="181" actId="1037"/>
          <ac:picMkLst>
            <pc:docMk/>
            <pc:sldMk cId="1597271581" sldId="262"/>
            <ac:picMk id="12" creationId="{25BDDA79-C99F-1023-5039-8DD122C14580}"/>
          </ac:picMkLst>
        </pc:picChg>
        <pc:picChg chg="add mod">
          <ac:chgData name="pushpendra tawar" userId="307b64e404a52417" providerId="LiveId" clId="{3766BDFC-4B59-47A4-B312-A1E02A613D27}" dt="2022-07-01T09:05:05.844" v="204" actId="14100"/>
          <ac:picMkLst>
            <pc:docMk/>
            <pc:sldMk cId="1597271581" sldId="262"/>
            <ac:picMk id="14" creationId="{8B69BB31-E395-E8C5-6869-5AC732C72112}"/>
          </ac:picMkLst>
        </pc:picChg>
        <pc:picChg chg="add mod">
          <ac:chgData name="pushpendra tawar" userId="307b64e404a52417" providerId="LiveId" clId="{3766BDFC-4B59-47A4-B312-A1E02A613D27}" dt="2022-07-01T09:05:15.153" v="206" actId="14100"/>
          <ac:picMkLst>
            <pc:docMk/>
            <pc:sldMk cId="1597271581" sldId="262"/>
            <ac:picMk id="16" creationId="{1C8AB842-1E48-A8D4-28FD-81377CCB2D08}"/>
          </ac:picMkLst>
        </pc:picChg>
      </pc:sldChg>
      <pc:sldChg chg="addSp modSp new mod">
        <pc:chgData name="pushpendra tawar" userId="307b64e404a52417" providerId="LiveId" clId="{3766BDFC-4B59-47A4-B312-A1E02A613D27}" dt="2022-07-02T23:50:14.309" v="5510" actId="20577"/>
        <pc:sldMkLst>
          <pc:docMk/>
          <pc:sldMk cId="547437411" sldId="263"/>
        </pc:sldMkLst>
        <pc:spChg chg="add mod">
          <ac:chgData name="pushpendra tawar" userId="307b64e404a52417" providerId="LiveId" clId="{3766BDFC-4B59-47A4-B312-A1E02A613D27}" dt="2022-07-01T09:29:14.732" v="690" actId="20577"/>
          <ac:spMkLst>
            <pc:docMk/>
            <pc:sldMk cId="547437411" sldId="263"/>
            <ac:spMk id="2" creationId="{ED6FD18F-4FA1-7813-0124-F30C3C73EA54}"/>
          </ac:spMkLst>
        </pc:spChg>
        <pc:spChg chg="add mod">
          <ac:chgData name="pushpendra tawar" userId="307b64e404a52417" providerId="LiveId" clId="{3766BDFC-4B59-47A4-B312-A1E02A613D27}" dt="2022-07-02T23:50:14.309" v="5510" actId="20577"/>
          <ac:spMkLst>
            <pc:docMk/>
            <pc:sldMk cId="547437411" sldId="263"/>
            <ac:spMk id="15" creationId="{2DFC5173-8258-F50D-2632-52E9947732DB}"/>
          </ac:spMkLst>
        </pc:spChg>
        <pc:picChg chg="add mod">
          <ac:chgData name="pushpendra tawar" userId="307b64e404a52417" providerId="LiveId" clId="{3766BDFC-4B59-47A4-B312-A1E02A613D27}" dt="2022-07-01T09:32:36.019" v="694" actId="14100"/>
          <ac:picMkLst>
            <pc:docMk/>
            <pc:sldMk cId="547437411" sldId="263"/>
            <ac:picMk id="4" creationId="{AFBD46DB-78C0-E34B-8330-FCFF7BB5E272}"/>
          </ac:picMkLst>
        </pc:picChg>
        <pc:picChg chg="add mod">
          <ac:chgData name="pushpendra tawar" userId="307b64e404a52417" providerId="LiveId" clId="{3766BDFC-4B59-47A4-B312-A1E02A613D27}" dt="2022-07-01T09:34:38.615" v="704" actId="14100"/>
          <ac:picMkLst>
            <pc:docMk/>
            <pc:sldMk cId="547437411" sldId="263"/>
            <ac:picMk id="6" creationId="{AA320DED-E13A-9EC7-44AF-26734A4283FA}"/>
          </ac:picMkLst>
        </pc:picChg>
        <pc:picChg chg="add mod">
          <ac:chgData name="pushpendra tawar" userId="307b64e404a52417" providerId="LiveId" clId="{3766BDFC-4B59-47A4-B312-A1E02A613D27}" dt="2022-07-01T09:48:52.813" v="711" actId="1076"/>
          <ac:picMkLst>
            <pc:docMk/>
            <pc:sldMk cId="547437411" sldId="263"/>
            <ac:picMk id="8" creationId="{ABE12470-2ED3-199D-5F66-26142E291E75}"/>
          </ac:picMkLst>
        </pc:picChg>
        <pc:picChg chg="add mod">
          <ac:chgData name="pushpendra tawar" userId="307b64e404a52417" providerId="LiveId" clId="{3766BDFC-4B59-47A4-B312-A1E02A613D27}" dt="2022-07-01T09:55:49.150" v="739" actId="1037"/>
          <ac:picMkLst>
            <pc:docMk/>
            <pc:sldMk cId="547437411" sldId="263"/>
            <ac:picMk id="10" creationId="{7B7D864C-F4FA-2F29-F50B-054EA2C07F0B}"/>
          </ac:picMkLst>
        </pc:picChg>
        <pc:picChg chg="add mod">
          <ac:chgData name="pushpendra tawar" userId="307b64e404a52417" providerId="LiveId" clId="{3766BDFC-4B59-47A4-B312-A1E02A613D27}" dt="2022-07-01T09:51:52.783" v="734" actId="14100"/>
          <ac:picMkLst>
            <pc:docMk/>
            <pc:sldMk cId="547437411" sldId="263"/>
            <ac:picMk id="12" creationId="{54CD2FAC-7DD9-8D0B-7461-3039EDC8BCC1}"/>
          </ac:picMkLst>
        </pc:picChg>
        <pc:picChg chg="add mod">
          <ac:chgData name="pushpendra tawar" userId="307b64e404a52417" providerId="LiveId" clId="{3766BDFC-4B59-47A4-B312-A1E02A613D27}" dt="2022-07-01T10:01:49.492" v="744" actId="208"/>
          <ac:picMkLst>
            <pc:docMk/>
            <pc:sldMk cId="547437411" sldId="263"/>
            <ac:picMk id="14" creationId="{EB413BD5-884C-29E4-B9D2-8C2441BC6ED5}"/>
          </ac:picMkLst>
        </pc:picChg>
      </pc:sldChg>
      <pc:sldChg chg="addSp delSp modSp new mod">
        <pc:chgData name="pushpendra tawar" userId="307b64e404a52417" providerId="LiveId" clId="{3766BDFC-4B59-47A4-B312-A1E02A613D27}" dt="2022-07-01T13:31:52.548" v="2364" actId="208"/>
        <pc:sldMkLst>
          <pc:docMk/>
          <pc:sldMk cId="3913107386" sldId="264"/>
        </pc:sldMkLst>
        <pc:spChg chg="add del mod">
          <ac:chgData name="pushpendra tawar" userId="307b64e404a52417" providerId="LiveId" clId="{3766BDFC-4B59-47A4-B312-A1E02A613D27}" dt="2022-07-01T12:50:35.061" v="1657"/>
          <ac:spMkLst>
            <pc:docMk/>
            <pc:sldMk cId="3913107386" sldId="264"/>
            <ac:spMk id="2" creationId="{F3B8BF24-8AA6-7921-BFEB-839BDB848C52}"/>
          </ac:spMkLst>
        </pc:spChg>
        <pc:spChg chg="add mod">
          <ac:chgData name="pushpendra tawar" userId="307b64e404a52417" providerId="LiveId" clId="{3766BDFC-4B59-47A4-B312-A1E02A613D27}" dt="2022-07-01T13:04:16.058" v="2143" actId="20577"/>
          <ac:spMkLst>
            <pc:docMk/>
            <pc:sldMk cId="3913107386" sldId="264"/>
            <ac:spMk id="3" creationId="{8A413087-46FC-E6C3-514E-82BF69EF6C71}"/>
          </ac:spMkLst>
        </pc:spChg>
        <pc:spChg chg="add del mod">
          <ac:chgData name="pushpendra tawar" userId="307b64e404a52417" providerId="LiveId" clId="{3766BDFC-4B59-47A4-B312-A1E02A613D27}" dt="2022-07-01T13:08:34.347" v="2164" actId="478"/>
          <ac:spMkLst>
            <pc:docMk/>
            <pc:sldMk cId="3913107386" sldId="264"/>
            <ac:spMk id="5" creationId="{01FE05F2-54BC-FD80-E861-9792D69CAF3A}"/>
          </ac:spMkLst>
        </pc:spChg>
        <pc:spChg chg="add del">
          <ac:chgData name="pushpendra tawar" userId="307b64e404a52417" providerId="LiveId" clId="{3766BDFC-4B59-47A4-B312-A1E02A613D27}" dt="2022-07-01T13:24:12.772" v="2308"/>
          <ac:spMkLst>
            <pc:docMk/>
            <pc:sldMk cId="3913107386" sldId="264"/>
            <ac:spMk id="6" creationId="{4706FA65-62B2-8A3D-432E-394734F6FC6A}"/>
          </ac:spMkLst>
        </pc:spChg>
        <pc:spChg chg="add del">
          <ac:chgData name="pushpendra tawar" userId="307b64e404a52417" providerId="LiveId" clId="{3766BDFC-4B59-47A4-B312-A1E02A613D27}" dt="2022-07-01T13:25:15.632" v="2310" actId="478"/>
          <ac:spMkLst>
            <pc:docMk/>
            <pc:sldMk cId="3913107386" sldId="264"/>
            <ac:spMk id="7" creationId="{2A4BAC9D-F5B8-E42F-20CC-34F244F1F3EC}"/>
          </ac:spMkLst>
        </pc:spChg>
        <pc:graphicFrameChg chg="add mod modGraphic">
          <ac:chgData name="pushpendra tawar" userId="307b64e404a52417" providerId="LiveId" clId="{3766BDFC-4B59-47A4-B312-A1E02A613D27}" dt="2022-07-01T13:22:03.344" v="2306" actId="14100"/>
          <ac:graphicFrameMkLst>
            <pc:docMk/>
            <pc:sldMk cId="3913107386" sldId="264"/>
            <ac:graphicFrameMk id="4" creationId="{80A2F79E-455B-5B43-C40A-F018A3605EC9}"/>
          </ac:graphicFrameMkLst>
        </pc:graphicFrameChg>
        <pc:graphicFrameChg chg="add del mod modGraphic">
          <ac:chgData name="pushpendra tawar" userId="307b64e404a52417" providerId="LiveId" clId="{3766BDFC-4B59-47A4-B312-A1E02A613D27}" dt="2022-07-01T13:31:27.576" v="2358" actId="478"/>
          <ac:graphicFrameMkLst>
            <pc:docMk/>
            <pc:sldMk cId="3913107386" sldId="264"/>
            <ac:graphicFrameMk id="8" creationId="{6389C520-460D-893D-F14B-158FEA15B348}"/>
          </ac:graphicFrameMkLst>
        </pc:graphicFrameChg>
        <pc:picChg chg="add mod">
          <ac:chgData name="pushpendra tawar" userId="307b64e404a52417" providerId="LiveId" clId="{3766BDFC-4B59-47A4-B312-A1E02A613D27}" dt="2022-07-01T13:31:52.548" v="2364" actId="208"/>
          <ac:picMkLst>
            <pc:docMk/>
            <pc:sldMk cId="3913107386" sldId="264"/>
            <ac:picMk id="10" creationId="{A4F9BE52-73B5-8E2D-CC73-64AC2CEDAAE0}"/>
          </ac:picMkLst>
        </pc:picChg>
      </pc:sldChg>
      <pc:sldChg chg="addSp delSp modSp add mod">
        <pc:chgData name="pushpendra tawar" userId="307b64e404a52417" providerId="LiveId" clId="{3766BDFC-4B59-47A4-B312-A1E02A613D27}" dt="2022-07-01T12:46:40.370" v="1654" actId="5793"/>
        <pc:sldMkLst>
          <pc:docMk/>
          <pc:sldMk cId="3115144019" sldId="265"/>
        </pc:sldMkLst>
        <pc:spChg chg="mod">
          <ac:chgData name="pushpendra tawar" userId="307b64e404a52417" providerId="LiveId" clId="{3766BDFC-4B59-47A4-B312-A1E02A613D27}" dt="2022-07-01T11:01:04.661" v="1247" actId="14100"/>
          <ac:spMkLst>
            <pc:docMk/>
            <pc:sldMk cId="3115144019" sldId="265"/>
            <ac:spMk id="2" creationId="{ED6FD18F-4FA1-7813-0124-F30C3C73EA54}"/>
          </ac:spMkLst>
        </pc:spChg>
        <pc:spChg chg="mod">
          <ac:chgData name="pushpendra tawar" userId="307b64e404a52417" providerId="LiveId" clId="{3766BDFC-4B59-47A4-B312-A1E02A613D27}" dt="2022-07-01T12:46:40.370" v="1654" actId="5793"/>
          <ac:spMkLst>
            <pc:docMk/>
            <pc:sldMk cId="3115144019" sldId="265"/>
            <ac:spMk id="15" creationId="{2DFC5173-8258-F50D-2632-52E9947732DB}"/>
          </ac:spMkLst>
        </pc:spChg>
        <pc:picChg chg="del">
          <ac:chgData name="pushpendra tawar" userId="307b64e404a52417" providerId="LiveId" clId="{3766BDFC-4B59-47A4-B312-A1E02A613D27}" dt="2022-07-01T11:00:19.385" v="1229" actId="478"/>
          <ac:picMkLst>
            <pc:docMk/>
            <pc:sldMk cId="3115144019" sldId="265"/>
            <ac:picMk id="4" creationId="{AFBD46DB-78C0-E34B-8330-FCFF7BB5E272}"/>
          </ac:picMkLst>
        </pc:picChg>
        <pc:picChg chg="add mod">
          <ac:chgData name="pushpendra tawar" userId="307b64e404a52417" providerId="LiveId" clId="{3766BDFC-4B59-47A4-B312-A1E02A613D27}" dt="2022-07-01T11:02:27.394" v="1255" actId="1037"/>
          <ac:picMkLst>
            <pc:docMk/>
            <pc:sldMk cId="3115144019" sldId="265"/>
            <ac:picMk id="5" creationId="{59C32751-7A33-3951-0E8D-2A101A24CFF1}"/>
          </ac:picMkLst>
        </pc:picChg>
        <pc:picChg chg="del">
          <ac:chgData name="pushpendra tawar" userId="307b64e404a52417" providerId="LiveId" clId="{3766BDFC-4B59-47A4-B312-A1E02A613D27}" dt="2022-07-01T11:00:22.125" v="1234" actId="478"/>
          <ac:picMkLst>
            <pc:docMk/>
            <pc:sldMk cId="3115144019" sldId="265"/>
            <ac:picMk id="6" creationId="{AA320DED-E13A-9EC7-44AF-26734A4283FA}"/>
          </ac:picMkLst>
        </pc:picChg>
        <pc:picChg chg="del">
          <ac:chgData name="pushpendra tawar" userId="307b64e404a52417" providerId="LiveId" clId="{3766BDFC-4B59-47A4-B312-A1E02A613D27}" dt="2022-07-01T11:00:20.006" v="1230" actId="478"/>
          <ac:picMkLst>
            <pc:docMk/>
            <pc:sldMk cId="3115144019" sldId="265"/>
            <ac:picMk id="8" creationId="{ABE12470-2ED3-199D-5F66-26142E291E75}"/>
          </ac:picMkLst>
        </pc:picChg>
        <pc:picChg chg="del">
          <ac:chgData name="pushpendra tawar" userId="307b64e404a52417" providerId="LiveId" clId="{3766BDFC-4B59-47A4-B312-A1E02A613D27}" dt="2022-07-01T11:00:21.008" v="1232" actId="478"/>
          <ac:picMkLst>
            <pc:docMk/>
            <pc:sldMk cId="3115144019" sldId="265"/>
            <ac:picMk id="10" creationId="{7B7D864C-F4FA-2F29-F50B-054EA2C07F0B}"/>
          </ac:picMkLst>
        </pc:picChg>
        <pc:picChg chg="del">
          <ac:chgData name="pushpendra tawar" userId="307b64e404a52417" providerId="LiveId" clId="{3766BDFC-4B59-47A4-B312-A1E02A613D27}" dt="2022-07-01T11:00:20.568" v="1231" actId="478"/>
          <ac:picMkLst>
            <pc:docMk/>
            <pc:sldMk cId="3115144019" sldId="265"/>
            <ac:picMk id="12" creationId="{54CD2FAC-7DD9-8D0B-7461-3039EDC8BCC1}"/>
          </ac:picMkLst>
        </pc:picChg>
        <pc:picChg chg="del">
          <ac:chgData name="pushpendra tawar" userId="307b64e404a52417" providerId="LiveId" clId="{3766BDFC-4B59-47A4-B312-A1E02A613D27}" dt="2022-07-01T11:00:21.440" v="1233" actId="478"/>
          <ac:picMkLst>
            <pc:docMk/>
            <pc:sldMk cId="3115144019" sldId="265"/>
            <ac:picMk id="14" creationId="{EB413BD5-884C-29E4-B9D2-8C2441BC6ED5}"/>
          </ac:picMkLst>
        </pc:picChg>
      </pc:sldChg>
      <pc:sldChg chg="addSp delSp modSp new mod">
        <pc:chgData name="pushpendra tawar" userId="307b64e404a52417" providerId="LiveId" clId="{3766BDFC-4B59-47A4-B312-A1E02A613D27}" dt="2022-07-01T17:46:48.001" v="5221"/>
        <pc:sldMkLst>
          <pc:docMk/>
          <pc:sldMk cId="3688686199" sldId="266"/>
        </pc:sldMkLst>
        <pc:spChg chg="add del mod">
          <ac:chgData name="pushpendra tawar" userId="307b64e404a52417" providerId="LiveId" clId="{3766BDFC-4B59-47A4-B312-A1E02A613D27}" dt="2022-07-01T16:29:21.844" v="4257" actId="478"/>
          <ac:spMkLst>
            <pc:docMk/>
            <pc:sldMk cId="3688686199" sldId="266"/>
            <ac:spMk id="2" creationId="{3D5BF70B-5086-6C1F-9FD3-A0019EB69E14}"/>
          </ac:spMkLst>
        </pc:spChg>
        <pc:graphicFrameChg chg="add mod modGraphic">
          <ac:chgData name="pushpendra tawar" userId="307b64e404a52417" providerId="LiveId" clId="{3766BDFC-4B59-47A4-B312-A1E02A613D27}" dt="2022-07-01T17:46:48.001" v="5221"/>
          <ac:graphicFrameMkLst>
            <pc:docMk/>
            <pc:sldMk cId="3688686199" sldId="266"/>
            <ac:graphicFrameMk id="7" creationId="{7017B048-1996-DE66-DA68-A226583CECC3}"/>
          </ac:graphicFrameMkLst>
        </pc:graphicFrameChg>
        <pc:picChg chg="add del mod">
          <ac:chgData name="pushpendra tawar" userId="307b64e404a52417" providerId="LiveId" clId="{3766BDFC-4B59-47A4-B312-A1E02A613D27}" dt="2022-07-01T16:29:02.425" v="4256" actId="478"/>
          <ac:picMkLst>
            <pc:docMk/>
            <pc:sldMk cId="3688686199" sldId="266"/>
            <ac:picMk id="4" creationId="{F1E79E5A-264B-CF91-537B-A227576F7445}"/>
          </ac:picMkLst>
        </pc:picChg>
        <pc:picChg chg="add del mod modCrop">
          <ac:chgData name="pushpendra tawar" userId="307b64e404a52417" providerId="LiveId" clId="{3766BDFC-4B59-47A4-B312-A1E02A613D27}" dt="2022-07-01T17:16:42.499" v="4628" actId="478"/>
          <ac:picMkLst>
            <pc:docMk/>
            <pc:sldMk cId="3688686199" sldId="266"/>
            <ac:picMk id="6" creationId="{39ECF82A-7582-4E40-9EAF-81998BECB10B}"/>
          </ac:picMkLst>
        </pc:picChg>
      </pc:sldChg>
      <pc:sldChg chg="addSp delSp modSp add mod">
        <pc:chgData name="pushpendra tawar" userId="307b64e404a52417" providerId="LiveId" clId="{3766BDFC-4B59-47A4-B312-A1E02A613D27}" dt="2022-07-02T23:57:28.836" v="5543" actId="20577"/>
        <pc:sldMkLst>
          <pc:docMk/>
          <pc:sldMk cId="4074314722" sldId="267"/>
        </pc:sldMkLst>
        <pc:spChg chg="mod">
          <ac:chgData name="pushpendra tawar" userId="307b64e404a52417" providerId="LiveId" clId="{3766BDFC-4B59-47A4-B312-A1E02A613D27}" dt="2022-07-02T23:57:28.836" v="5543" actId="20577"/>
          <ac:spMkLst>
            <pc:docMk/>
            <pc:sldMk cId="4074314722" sldId="267"/>
            <ac:spMk id="3" creationId="{8A413087-46FC-E6C3-514E-82BF69EF6C71}"/>
          </ac:spMkLst>
        </pc:spChg>
        <pc:graphicFrameChg chg="add del mod">
          <ac:chgData name="pushpendra tawar" userId="307b64e404a52417" providerId="LiveId" clId="{3766BDFC-4B59-47A4-B312-A1E02A613D27}" dt="2022-07-01T13:39:32.930" v="2409" actId="478"/>
          <ac:graphicFrameMkLst>
            <pc:docMk/>
            <pc:sldMk cId="4074314722" sldId="267"/>
            <ac:graphicFrameMk id="2" creationId="{C5386D74-6D77-015F-FC0D-F3AFD13E290B}"/>
          </ac:graphicFrameMkLst>
        </pc:graphicFrameChg>
        <pc:graphicFrameChg chg="del">
          <ac:chgData name="pushpendra tawar" userId="307b64e404a52417" providerId="LiveId" clId="{3766BDFC-4B59-47A4-B312-A1E02A613D27}" dt="2022-07-01T13:38:34.268" v="2406" actId="478"/>
          <ac:graphicFrameMkLst>
            <pc:docMk/>
            <pc:sldMk cId="4074314722" sldId="267"/>
            <ac:graphicFrameMk id="4" creationId="{80A2F79E-455B-5B43-C40A-F018A3605EC9}"/>
          </ac:graphicFrameMkLst>
        </pc:graphicFrameChg>
        <pc:graphicFrameChg chg="add del mod">
          <ac:chgData name="pushpendra tawar" userId="307b64e404a52417" providerId="LiveId" clId="{3766BDFC-4B59-47A4-B312-A1E02A613D27}" dt="2022-07-01T13:51:30.780" v="2411" actId="478"/>
          <ac:graphicFrameMkLst>
            <pc:docMk/>
            <pc:sldMk cId="4074314722" sldId="267"/>
            <ac:graphicFrameMk id="5" creationId="{59462AF0-CBD4-FE36-C0D6-2EAD1AAD3CB7}"/>
          </ac:graphicFrameMkLst>
        </pc:graphicFrameChg>
        <pc:graphicFrameChg chg="add del mod modGraphic">
          <ac:chgData name="pushpendra tawar" userId="307b64e404a52417" providerId="LiveId" clId="{3766BDFC-4B59-47A4-B312-A1E02A613D27}" dt="2022-07-01T13:51:54.208" v="2417" actId="478"/>
          <ac:graphicFrameMkLst>
            <pc:docMk/>
            <pc:sldMk cId="4074314722" sldId="267"/>
            <ac:graphicFrameMk id="6" creationId="{3FB87F1D-72F2-6A18-ACF9-B644D88315EC}"/>
          </ac:graphicFrameMkLst>
        </pc:graphicFrameChg>
        <pc:picChg chg="add mod">
          <ac:chgData name="pushpendra tawar" userId="307b64e404a52417" providerId="LiveId" clId="{3766BDFC-4B59-47A4-B312-A1E02A613D27}" dt="2022-07-01T14:04:50.309" v="2646" actId="14100"/>
          <ac:picMkLst>
            <pc:docMk/>
            <pc:sldMk cId="4074314722" sldId="267"/>
            <ac:picMk id="8" creationId="{2AADB5DA-32ED-6427-DFE1-1F65A48146B6}"/>
          </ac:picMkLst>
        </pc:picChg>
        <pc:picChg chg="del">
          <ac:chgData name="pushpendra tawar" userId="307b64e404a52417" providerId="LiveId" clId="{3766BDFC-4B59-47A4-B312-A1E02A613D27}" dt="2022-07-01T13:37:40.115" v="2367" actId="478"/>
          <ac:picMkLst>
            <pc:docMk/>
            <pc:sldMk cId="4074314722" sldId="267"/>
            <ac:picMk id="10" creationId="{A4F9BE52-73B5-8E2D-CC73-64AC2CEDAAE0}"/>
          </ac:picMkLst>
        </pc:picChg>
      </pc:sldChg>
      <pc:sldChg chg="addSp delSp modSp add mod">
        <pc:chgData name="pushpendra tawar" userId="307b64e404a52417" providerId="LiveId" clId="{3766BDFC-4B59-47A4-B312-A1E02A613D27}" dt="2022-07-01T14:29:49.848" v="2942" actId="12"/>
        <pc:sldMkLst>
          <pc:docMk/>
          <pc:sldMk cId="1592453770" sldId="268"/>
        </pc:sldMkLst>
        <pc:spChg chg="mod">
          <ac:chgData name="pushpendra tawar" userId="307b64e404a52417" providerId="LiveId" clId="{3766BDFC-4B59-47A4-B312-A1E02A613D27}" dt="2022-07-01T14:29:49.848" v="2942" actId="12"/>
          <ac:spMkLst>
            <pc:docMk/>
            <pc:sldMk cId="1592453770" sldId="268"/>
            <ac:spMk id="3" creationId="{8A413087-46FC-E6C3-514E-82BF69EF6C71}"/>
          </ac:spMkLst>
        </pc:spChg>
        <pc:graphicFrameChg chg="add del mod modGraphic">
          <ac:chgData name="pushpendra tawar" userId="307b64e404a52417" providerId="LiveId" clId="{3766BDFC-4B59-47A4-B312-A1E02A613D27}" dt="2022-07-01T14:12:23.619" v="2656" actId="478"/>
          <ac:graphicFrameMkLst>
            <pc:docMk/>
            <pc:sldMk cId="1592453770" sldId="268"/>
            <ac:graphicFrameMk id="5" creationId="{F933CDD1-7402-C79F-15F8-01117F6F426F}"/>
          </ac:graphicFrameMkLst>
        </pc:graphicFrameChg>
        <pc:graphicFrameChg chg="add mod modGraphic">
          <ac:chgData name="pushpendra tawar" userId="307b64e404a52417" providerId="LiveId" clId="{3766BDFC-4B59-47A4-B312-A1E02A613D27}" dt="2022-07-01T14:25:43.047" v="2794" actId="1076"/>
          <ac:graphicFrameMkLst>
            <pc:docMk/>
            <pc:sldMk cId="1592453770" sldId="268"/>
            <ac:graphicFrameMk id="11" creationId="{1936B7EF-E3B6-B6DF-7562-3D90D5B9048C}"/>
          </ac:graphicFrameMkLst>
        </pc:graphicFrameChg>
        <pc:picChg chg="add del mod">
          <ac:chgData name="pushpendra tawar" userId="307b64e404a52417" providerId="LiveId" clId="{3766BDFC-4B59-47A4-B312-A1E02A613D27}" dt="2022-07-01T14:11:59.170" v="2653" actId="478"/>
          <ac:picMkLst>
            <pc:docMk/>
            <pc:sldMk cId="1592453770" sldId="268"/>
            <ac:picMk id="4" creationId="{09EB459C-EAF2-EE11-62D7-C0664CE52F50}"/>
          </ac:picMkLst>
        </pc:picChg>
        <pc:picChg chg="add del mod">
          <ac:chgData name="pushpendra tawar" userId="307b64e404a52417" providerId="LiveId" clId="{3766BDFC-4B59-47A4-B312-A1E02A613D27}" dt="2022-07-01T14:12:35.712" v="2660" actId="478"/>
          <ac:picMkLst>
            <pc:docMk/>
            <pc:sldMk cId="1592453770" sldId="268"/>
            <ac:picMk id="7" creationId="{6D474585-855B-CD29-7D90-50C2A7A1FC04}"/>
          </ac:picMkLst>
        </pc:picChg>
        <pc:picChg chg="del">
          <ac:chgData name="pushpendra tawar" userId="307b64e404a52417" providerId="LiveId" clId="{3766BDFC-4B59-47A4-B312-A1E02A613D27}" dt="2022-07-01T14:07:35.122" v="2648" actId="478"/>
          <ac:picMkLst>
            <pc:docMk/>
            <pc:sldMk cId="1592453770" sldId="268"/>
            <ac:picMk id="8" creationId="{2AADB5DA-32ED-6427-DFE1-1F65A48146B6}"/>
          </ac:picMkLst>
        </pc:picChg>
        <pc:picChg chg="add del mod">
          <ac:chgData name="pushpendra tawar" userId="307b64e404a52417" providerId="LiveId" clId="{3766BDFC-4B59-47A4-B312-A1E02A613D27}" dt="2022-07-01T14:14:23.361" v="2718" actId="478"/>
          <ac:picMkLst>
            <pc:docMk/>
            <pc:sldMk cId="1592453770" sldId="268"/>
            <ac:picMk id="10" creationId="{6D7F9AB6-A262-170E-30C7-FA6793D2D2FC}"/>
          </ac:picMkLst>
        </pc:picChg>
        <pc:picChg chg="add mod">
          <ac:chgData name="pushpendra tawar" userId="307b64e404a52417" providerId="LiveId" clId="{3766BDFC-4B59-47A4-B312-A1E02A613D27}" dt="2022-07-01T14:25:28.343" v="2792" actId="1038"/>
          <ac:picMkLst>
            <pc:docMk/>
            <pc:sldMk cId="1592453770" sldId="268"/>
            <ac:picMk id="13" creationId="{02688877-02A5-37DF-4E73-7E9042C5D2FF}"/>
          </ac:picMkLst>
        </pc:picChg>
        <pc:picChg chg="add mod">
          <ac:chgData name="pushpendra tawar" userId="307b64e404a52417" providerId="LiveId" clId="{3766BDFC-4B59-47A4-B312-A1E02A613D27}" dt="2022-07-01T14:25:32.479" v="2793" actId="208"/>
          <ac:picMkLst>
            <pc:docMk/>
            <pc:sldMk cId="1592453770" sldId="268"/>
            <ac:picMk id="15" creationId="{065AFFE6-05C3-68F9-DE7E-544B420BE6BC}"/>
          </ac:picMkLst>
        </pc:picChg>
      </pc:sldChg>
      <pc:sldChg chg="addSp delSp modSp add mod">
        <pc:chgData name="pushpendra tawar" userId="307b64e404a52417" providerId="LiveId" clId="{3766BDFC-4B59-47A4-B312-A1E02A613D27}" dt="2022-07-01T16:20:56.315" v="4219" actId="1076"/>
        <pc:sldMkLst>
          <pc:docMk/>
          <pc:sldMk cId="2032936404" sldId="269"/>
        </pc:sldMkLst>
        <pc:spChg chg="del mod">
          <ac:chgData name="pushpendra tawar" userId="307b64e404a52417" providerId="LiveId" clId="{3766BDFC-4B59-47A4-B312-A1E02A613D27}" dt="2022-07-01T14:33:23.056" v="2968" actId="478"/>
          <ac:spMkLst>
            <pc:docMk/>
            <pc:sldMk cId="2032936404" sldId="269"/>
            <ac:spMk id="3" creationId="{8A413087-46FC-E6C3-514E-82BF69EF6C71}"/>
          </ac:spMkLst>
        </pc:spChg>
        <pc:spChg chg="add del mod">
          <ac:chgData name="pushpendra tawar" userId="307b64e404a52417" providerId="LiveId" clId="{3766BDFC-4B59-47A4-B312-A1E02A613D27}" dt="2022-07-01T14:37:02.070" v="2991" actId="478"/>
          <ac:spMkLst>
            <pc:docMk/>
            <pc:sldMk cId="2032936404" sldId="269"/>
            <ac:spMk id="5" creationId="{18336CC5-FF33-1E9A-1A14-14CD81F41637}"/>
          </ac:spMkLst>
        </pc:spChg>
        <pc:spChg chg="add del">
          <ac:chgData name="pushpendra tawar" userId="307b64e404a52417" providerId="LiveId" clId="{3766BDFC-4B59-47A4-B312-A1E02A613D27}" dt="2022-07-01T14:37:24.049" v="2993" actId="478"/>
          <ac:spMkLst>
            <pc:docMk/>
            <pc:sldMk cId="2032936404" sldId="269"/>
            <ac:spMk id="6" creationId="{65E97004-EFD2-1203-A9D1-51AD6D3557DF}"/>
          </ac:spMkLst>
        </pc:spChg>
        <pc:spChg chg="add mod">
          <ac:chgData name="pushpendra tawar" userId="307b64e404a52417" providerId="LiveId" clId="{3766BDFC-4B59-47A4-B312-A1E02A613D27}" dt="2022-07-01T15:10:17.934" v="3525" actId="1036"/>
          <ac:spMkLst>
            <pc:docMk/>
            <pc:sldMk cId="2032936404" sldId="269"/>
            <ac:spMk id="7" creationId="{4E7EABA2-8BBA-1532-C443-2BC0C686A891}"/>
          </ac:spMkLst>
        </pc:spChg>
        <pc:spChg chg="add del mod">
          <ac:chgData name="pushpendra tawar" userId="307b64e404a52417" providerId="LiveId" clId="{3766BDFC-4B59-47A4-B312-A1E02A613D27}" dt="2022-07-01T14:36:59.665" v="2990" actId="478"/>
          <ac:spMkLst>
            <pc:docMk/>
            <pc:sldMk cId="2032936404" sldId="269"/>
            <ac:spMk id="12" creationId="{CB3FDFE9-C640-2E1D-FBD8-B208B3ADE588}"/>
          </ac:spMkLst>
        </pc:spChg>
        <pc:spChg chg="add mod">
          <ac:chgData name="pushpendra tawar" userId="307b64e404a52417" providerId="LiveId" clId="{3766BDFC-4B59-47A4-B312-A1E02A613D27}" dt="2022-07-01T15:43:18.265" v="3617" actId="20577"/>
          <ac:spMkLst>
            <pc:docMk/>
            <pc:sldMk cId="2032936404" sldId="269"/>
            <ac:spMk id="14" creationId="{FF45A8B9-A078-DE4E-AA95-EEE6E168E5B5}"/>
          </ac:spMkLst>
        </pc:spChg>
        <pc:spChg chg="add mod">
          <ac:chgData name="pushpendra tawar" userId="307b64e404a52417" providerId="LiveId" clId="{3766BDFC-4B59-47A4-B312-A1E02A613D27}" dt="2022-07-01T15:55:26.131" v="3871" actId="404"/>
          <ac:spMkLst>
            <pc:docMk/>
            <pc:sldMk cId="2032936404" sldId="269"/>
            <ac:spMk id="16" creationId="{24F77D9D-15C0-DAA0-0A8E-B071A624B809}"/>
          </ac:spMkLst>
        </pc:spChg>
        <pc:spChg chg="add mod">
          <ac:chgData name="pushpendra tawar" userId="307b64e404a52417" providerId="LiveId" clId="{3766BDFC-4B59-47A4-B312-A1E02A613D27}" dt="2022-07-01T16:19:56.887" v="4216" actId="14100"/>
          <ac:spMkLst>
            <pc:docMk/>
            <pc:sldMk cId="2032936404" sldId="269"/>
            <ac:spMk id="17" creationId="{328E18E6-3B7F-81D4-7D93-2F1FE8848A4C}"/>
          </ac:spMkLst>
        </pc:spChg>
        <pc:spChg chg="add del mod">
          <ac:chgData name="pushpendra tawar" userId="307b64e404a52417" providerId="LiveId" clId="{3766BDFC-4B59-47A4-B312-A1E02A613D27}" dt="2022-07-01T16:20:04.989" v="4217" actId="478"/>
          <ac:spMkLst>
            <pc:docMk/>
            <pc:sldMk cId="2032936404" sldId="269"/>
            <ac:spMk id="18" creationId="{244D328E-3C86-0EBE-47B5-5E15E632AEB7}"/>
          </ac:spMkLst>
        </pc:spChg>
        <pc:graphicFrameChg chg="del modGraphic">
          <ac:chgData name="pushpendra tawar" userId="307b64e404a52417" providerId="LiveId" clId="{3766BDFC-4B59-47A4-B312-A1E02A613D27}" dt="2022-07-01T14:30:44.707" v="2947" actId="478"/>
          <ac:graphicFrameMkLst>
            <pc:docMk/>
            <pc:sldMk cId="2032936404" sldId="269"/>
            <ac:graphicFrameMk id="11" creationId="{1936B7EF-E3B6-B6DF-7562-3D90D5B9048C}"/>
          </ac:graphicFrameMkLst>
        </pc:graphicFrameChg>
        <pc:picChg chg="add del mod">
          <ac:chgData name="pushpendra tawar" userId="307b64e404a52417" providerId="LiveId" clId="{3766BDFC-4B59-47A4-B312-A1E02A613D27}" dt="2022-07-01T14:33:04.753" v="2965" actId="478"/>
          <ac:picMkLst>
            <pc:docMk/>
            <pc:sldMk cId="2032936404" sldId="269"/>
            <ac:picMk id="4" creationId="{1C535A5F-1F9D-FA8D-8792-9374BD534F01}"/>
          </ac:picMkLst>
        </pc:picChg>
        <pc:picChg chg="add mod">
          <ac:chgData name="pushpendra tawar" userId="307b64e404a52417" providerId="LiveId" clId="{3766BDFC-4B59-47A4-B312-A1E02A613D27}" dt="2022-07-01T16:20:56.315" v="4219" actId="1076"/>
          <ac:picMkLst>
            <pc:docMk/>
            <pc:sldMk cId="2032936404" sldId="269"/>
            <ac:picMk id="9" creationId="{5550B5F7-BBF3-928E-63A8-E36D799269E1}"/>
          </ac:picMkLst>
        </pc:picChg>
        <pc:picChg chg="del">
          <ac:chgData name="pushpendra tawar" userId="307b64e404a52417" providerId="LiveId" clId="{3766BDFC-4B59-47A4-B312-A1E02A613D27}" dt="2022-07-01T14:30:47.768" v="2948" actId="478"/>
          <ac:picMkLst>
            <pc:docMk/>
            <pc:sldMk cId="2032936404" sldId="269"/>
            <ac:picMk id="13" creationId="{02688877-02A5-37DF-4E73-7E9042C5D2FF}"/>
          </ac:picMkLst>
        </pc:picChg>
        <pc:picChg chg="del">
          <ac:chgData name="pushpendra tawar" userId="307b64e404a52417" providerId="LiveId" clId="{3766BDFC-4B59-47A4-B312-A1E02A613D27}" dt="2022-07-01T14:30:51.913" v="2949" actId="478"/>
          <ac:picMkLst>
            <pc:docMk/>
            <pc:sldMk cId="2032936404" sldId="269"/>
            <ac:picMk id="15" creationId="{065AFFE6-05C3-68F9-DE7E-544B420BE6BC}"/>
          </ac:picMkLst>
        </pc:picChg>
        <pc:picChg chg="add del mod">
          <ac:chgData name="pushpendra tawar" userId="307b64e404a52417" providerId="LiveId" clId="{3766BDFC-4B59-47A4-B312-A1E02A613D27}" dt="2022-07-01T14:33:23.056" v="2968" actId="478"/>
          <ac:picMkLst>
            <pc:docMk/>
            <pc:sldMk cId="2032936404" sldId="269"/>
            <ac:picMk id="4098" creationId="{44C80D3B-9D43-CE13-1D7E-0D6862F4339A}"/>
          </ac:picMkLst>
        </pc:picChg>
        <pc:picChg chg="add mod">
          <ac:chgData name="pushpendra tawar" userId="307b64e404a52417" providerId="LiveId" clId="{3766BDFC-4B59-47A4-B312-A1E02A613D27}" dt="2022-07-01T14:38:22.526" v="3004" actId="1076"/>
          <ac:picMkLst>
            <pc:docMk/>
            <pc:sldMk cId="2032936404" sldId="269"/>
            <ac:picMk id="4100" creationId="{D3E708D4-08BC-3B99-77F9-EE30B98AD9A5}"/>
          </ac:picMkLst>
        </pc:picChg>
      </pc:sldChg>
      <pc:sldChg chg="addSp modSp new mod">
        <pc:chgData name="pushpendra tawar" userId="307b64e404a52417" providerId="LiveId" clId="{3766BDFC-4B59-47A4-B312-A1E02A613D27}" dt="2022-07-01T18:14:04.061" v="5505" actId="339"/>
        <pc:sldMkLst>
          <pc:docMk/>
          <pc:sldMk cId="2558021489" sldId="270"/>
        </pc:sldMkLst>
        <pc:spChg chg="add mod">
          <ac:chgData name="pushpendra tawar" userId="307b64e404a52417" providerId="LiveId" clId="{3766BDFC-4B59-47A4-B312-A1E02A613D27}" dt="2022-07-01T18:14:04.061" v="5505" actId="339"/>
          <ac:spMkLst>
            <pc:docMk/>
            <pc:sldMk cId="2558021489" sldId="270"/>
            <ac:spMk id="2" creationId="{D6516ABF-D03E-4D03-4367-829C668CD3EA}"/>
          </ac:spMkLst>
        </pc:spChg>
      </pc:sldChg>
      <pc:sldChg chg="addSp delSp modSp add mod ord">
        <pc:chgData name="pushpendra tawar" userId="307b64e404a52417" providerId="LiveId" clId="{3766BDFC-4B59-47A4-B312-A1E02A613D27}" dt="2022-07-10T08:00:52.678" v="7813" actId="20577"/>
        <pc:sldMkLst>
          <pc:docMk/>
          <pc:sldMk cId="946483140" sldId="271"/>
        </pc:sldMkLst>
        <pc:spChg chg="mod">
          <ac:chgData name="pushpendra tawar" userId="307b64e404a52417" providerId="LiveId" clId="{3766BDFC-4B59-47A4-B312-A1E02A613D27}" dt="2022-07-10T08:00:52.678" v="7813" actId="20577"/>
          <ac:spMkLst>
            <pc:docMk/>
            <pc:sldMk cId="946483140" sldId="271"/>
            <ac:spMk id="6" creationId="{0621606E-28B4-F0FC-6260-AFAC7D574F7C}"/>
          </ac:spMkLst>
        </pc:spChg>
        <pc:spChg chg="mod">
          <ac:chgData name="pushpendra tawar" userId="307b64e404a52417" providerId="LiveId" clId="{3766BDFC-4B59-47A4-B312-A1E02A613D27}" dt="2022-07-10T07:57:56.666" v="7608" actId="1037"/>
          <ac:spMkLst>
            <pc:docMk/>
            <pc:sldMk cId="946483140" sldId="271"/>
            <ac:spMk id="12" creationId="{EAF2EED5-9E47-6394-7400-A04CB540A769}"/>
          </ac:spMkLst>
        </pc:spChg>
        <pc:spChg chg="mod">
          <ac:chgData name="pushpendra tawar" userId="307b64e404a52417" providerId="LiveId" clId="{3766BDFC-4B59-47A4-B312-A1E02A613D27}" dt="2022-07-10T07:58:02.035" v="7653" actId="1037"/>
          <ac:spMkLst>
            <pc:docMk/>
            <pc:sldMk cId="946483140" sldId="271"/>
            <ac:spMk id="13" creationId="{2D52E9DC-D506-99E0-9F2E-5BD12800055C}"/>
          </ac:spMkLst>
        </pc:spChg>
        <pc:spChg chg="add mod">
          <ac:chgData name="pushpendra tawar" userId="307b64e404a52417" providerId="LiveId" clId="{3766BDFC-4B59-47A4-B312-A1E02A613D27}" dt="2022-07-10T07:57:39.874" v="7447" actId="1037"/>
          <ac:spMkLst>
            <pc:docMk/>
            <pc:sldMk cId="946483140" sldId="271"/>
            <ac:spMk id="15" creationId="{5740E549-5413-5B57-D0E3-0928C8078B1F}"/>
          </ac:spMkLst>
        </pc:spChg>
        <pc:spChg chg="add mod">
          <ac:chgData name="pushpendra tawar" userId="307b64e404a52417" providerId="LiveId" clId="{3766BDFC-4B59-47A4-B312-A1E02A613D27}" dt="2022-07-10T07:57:45.358" v="7501" actId="1037"/>
          <ac:spMkLst>
            <pc:docMk/>
            <pc:sldMk cId="946483140" sldId="271"/>
            <ac:spMk id="16" creationId="{D3F3E435-7F0A-22B6-B6A0-3927ED7FDAFB}"/>
          </ac:spMkLst>
        </pc:spChg>
        <pc:spChg chg="mod">
          <ac:chgData name="pushpendra tawar" userId="307b64e404a52417" providerId="LiveId" clId="{3766BDFC-4B59-47A4-B312-A1E02A613D27}" dt="2022-07-10T07:58:35.802" v="7785" actId="1035"/>
          <ac:spMkLst>
            <pc:docMk/>
            <pc:sldMk cId="946483140" sldId="271"/>
            <ac:spMk id="18" creationId="{C6EB6A11-8A21-8C0E-0E0F-0056A8C30DD8}"/>
          </ac:spMkLst>
        </pc:spChg>
        <pc:graphicFrameChg chg="del">
          <ac:chgData name="pushpendra tawar" userId="307b64e404a52417" providerId="LiveId" clId="{3766BDFC-4B59-47A4-B312-A1E02A613D27}" dt="2022-07-10T06:53:19.356" v="6207" actId="478"/>
          <ac:graphicFrameMkLst>
            <pc:docMk/>
            <pc:sldMk cId="946483140" sldId="271"/>
            <ac:graphicFrameMk id="7" creationId="{888DB199-82B7-1919-F335-9BD1C1D1C446}"/>
          </ac:graphicFrameMkLst>
        </pc:graphicFrameChg>
        <pc:graphicFrameChg chg="mod">
          <ac:chgData name="pushpendra tawar" userId="307b64e404a52417" providerId="LiveId" clId="{3766BDFC-4B59-47A4-B312-A1E02A613D27}" dt="2022-07-10T07:58:20.828" v="7733" actId="1035"/>
          <ac:graphicFrameMkLst>
            <pc:docMk/>
            <pc:sldMk cId="946483140" sldId="271"/>
            <ac:graphicFrameMk id="14" creationId="{DF00B1C3-A9B7-2C0C-E73F-0AA1F96215D9}"/>
          </ac:graphicFrameMkLst>
        </pc:graphicFrameChg>
        <pc:picChg chg="add mod">
          <ac:chgData name="pushpendra tawar" userId="307b64e404a52417" providerId="LiveId" clId="{3766BDFC-4B59-47A4-B312-A1E02A613D27}" dt="2022-07-10T07:57:36.482" v="7407" actId="1037"/>
          <ac:picMkLst>
            <pc:docMk/>
            <pc:sldMk cId="946483140" sldId="271"/>
            <ac:picMk id="3" creationId="{8BF7AB31-A690-F3DA-84A2-C1AB7D0BB984}"/>
          </ac:picMkLst>
        </pc:picChg>
        <pc:picChg chg="add mod">
          <ac:chgData name="pushpendra tawar" userId="307b64e404a52417" providerId="LiveId" clId="{3766BDFC-4B59-47A4-B312-A1E02A613D27}" dt="2022-07-10T07:58:08.010" v="7668" actId="1038"/>
          <ac:picMkLst>
            <pc:docMk/>
            <pc:sldMk cId="946483140" sldId="271"/>
            <ac:picMk id="5" creationId="{2FE14A64-7C0A-45EE-8DA4-C42D32C32A1B}"/>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image" Target="../media/image4.jpg"/><Relationship Id="rId4" Type="http://schemas.openxmlformats.org/officeDocument/2006/relationships/image" Target="../media/image7.jpg"/></Relationships>
</file>

<file path=ppt/diagrams/_rels/data4.xml.rels><?xml version="1.0" encoding="UTF-8" standalone="yes"?>
<Relationships xmlns="http://schemas.openxmlformats.org/package/2006/relationships"><Relationship Id="rId1" Type="http://schemas.openxmlformats.org/officeDocument/2006/relationships/image" Target="../media/image29.jp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image" Target="../media/image4.jpg"/><Relationship Id="rId4" Type="http://schemas.openxmlformats.org/officeDocument/2006/relationships/image" Target="../media/image7.jpg"/></Relationships>
</file>

<file path=ppt/diagrams/_rels/drawing4.xml.rels><?xml version="1.0" encoding="UTF-8" standalone="yes"?>
<Relationships xmlns="http://schemas.openxmlformats.org/package/2006/relationships"><Relationship Id="rId1" Type="http://schemas.openxmlformats.org/officeDocument/2006/relationships/image" Target="../media/image29.jp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0A8C8E-FA04-45DF-8E0C-A54BC884221B}" type="doc">
      <dgm:prSet loTypeId="urn:microsoft.com/office/officeart/2011/layout/CircleProcess" loCatId="process" qsTypeId="urn:microsoft.com/office/officeart/2005/8/quickstyle/3d1" qsCatId="3D" csTypeId="urn:microsoft.com/office/officeart/2005/8/colors/colorful5" csCatId="colorful" phldr="1"/>
      <dgm:spPr/>
      <dgm:t>
        <a:bodyPr/>
        <a:lstStyle/>
        <a:p>
          <a:endParaRPr lang="en-US"/>
        </a:p>
      </dgm:t>
    </dgm:pt>
    <dgm:pt modelId="{4FEAF322-3313-4FC3-836D-92FF255D51D4}">
      <dgm:prSet phldrT="[Text]" custT="1"/>
      <dgm:spPr/>
      <dgm:t>
        <a:bodyPr/>
        <a:lstStyle/>
        <a:p>
          <a:r>
            <a:rPr lang="en-US" sz="1400" dirty="0"/>
            <a:t>Data Collection</a:t>
          </a:r>
        </a:p>
      </dgm:t>
    </dgm:pt>
    <dgm:pt modelId="{B6D81CFA-F57C-4439-AEB4-62E6A3A2D8E4}" type="parTrans" cxnId="{BEDEAD18-34E1-4B3D-B433-165702C51BCC}">
      <dgm:prSet/>
      <dgm:spPr/>
      <dgm:t>
        <a:bodyPr/>
        <a:lstStyle/>
        <a:p>
          <a:endParaRPr lang="en-US" sz="1400"/>
        </a:p>
      </dgm:t>
    </dgm:pt>
    <dgm:pt modelId="{8D7276B0-4740-460A-BD6B-FC20627DE6A2}" type="sibTrans" cxnId="{BEDEAD18-34E1-4B3D-B433-165702C51BCC}">
      <dgm:prSet/>
      <dgm:spPr/>
      <dgm:t>
        <a:bodyPr/>
        <a:lstStyle/>
        <a:p>
          <a:endParaRPr lang="en-US" sz="1400"/>
        </a:p>
      </dgm:t>
    </dgm:pt>
    <dgm:pt modelId="{A32615FD-A070-4B51-AE55-792C5A6FCDC5}">
      <dgm:prSet phldrT="[Text]" custT="1"/>
      <dgm:spPr/>
      <dgm:t>
        <a:bodyPr/>
        <a:lstStyle/>
        <a:p>
          <a:r>
            <a:rPr lang="en-US" sz="1400" dirty="0"/>
            <a:t>Data Exploration</a:t>
          </a:r>
        </a:p>
      </dgm:t>
    </dgm:pt>
    <dgm:pt modelId="{F2FEC776-120F-4A5F-BE3F-32E04265B43D}" type="parTrans" cxnId="{72A00D5D-717A-4E87-8987-7713998E7C2B}">
      <dgm:prSet/>
      <dgm:spPr/>
      <dgm:t>
        <a:bodyPr/>
        <a:lstStyle/>
        <a:p>
          <a:endParaRPr lang="en-US" sz="1400"/>
        </a:p>
      </dgm:t>
    </dgm:pt>
    <dgm:pt modelId="{4A66B541-DDE7-4E34-8821-0E41A39E8A8C}" type="sibTrans" cxnId="{72A00D5D-717A-4E87-8987-7713998E7C2B}">
      <dgm:prSet/>
      <dgm:spPr/>
      <dgm:t>
        <a:bodyPr/>
        <a:lstStyle/>
        <a:p>
          <a:endParaRPr lang="en-US" sz="1400"/>
        </a:p>
      </dgm:t>
    </dgm:pt>
    <dgm:pt modelId="{12379C29-18DB-4159-AC72-AE741CC7603F}">
      <dgm:prSet phldrT="[Text]" custT="1"/>
      <dgm:spPr/>
      <dgm:t>
        <a:bodyPr/>
        <a:lstStyle/>
        <a:p>
          <a:r>
            <a:rPr lang="en-US" sz="1400" dirty="0"/>
            <a:t>Data Cleaning</a:t>
          </a:r>
        </a:p>
      </dgm:t>
    </dgm:pt>
    <dgm:pt modelId="{6B3B8E75-6833-450A-BE88-3C9E7A655BC8}" type="parTrans" cxnId="{CDFB032B-C159-4E0F-9F03-0C57E0934113}">
      <dgm:prSet/>
      <dgm:spPr/>
      <dgm:t>
        <a:bodyPr/>
        <a:lstStyle/>
        <a:p>
          <a:endParaRPr lang="en-US" sz="1400"/>
        </a:p>
      </dgm:t>
    </dgm:pt>
    <dgm:pt modelId="{7A5F034F-4CE3-44F6-9DBB-00E7CC7FA76C}" type="sibTrans" cxnId="{CDFB032B-C159-4E0F-9F03-0C57E0934113}">
      <dgm:prSet/>
      <dgm:spPr/>
      <dgm:t>
        <a:bodyPr/>
        <a:lstStyle/>
        <a:p>
          <a:endParaRPr lang="en-US" sz="1400"/>
        </a:p>
      </dgm:t>
    </dgm:pt>
    <dgm:pt modelId="{49BD0240-3337-427A-B766-79AA2A588F16}">
      <dgm:prSet custT="1"/>
      <dgm:spPr/>
      <dgm:t>
        <a:bodyPr/>
        <a:lstStyle/>
        <a:p>
          <a:r>
            <a:rPr lang="en-US" sz="1400" dirty="0"/>
            <a:t>Data Preprocessing</a:t>
          </a:r>
        </a:p>
      </dgm:t>
    </dgm:pt>
    <dgm:pt modelId="{E38E1146-9B56-48D1-BFDC-6C0AB64AA858}" type="parTrans" cxnId="{989FD907-3B2D-41EE-9381-14501831AC7A}">
      <dgm:prSet/>
      <dgm:spPr/>
      <dgm:t>
        <a:bodyPr/>
        <a:lstStyle/>
        <a:p>
          <a:endParaRPr lang="en-US" sz="1400"/>
        </a:p>
      </dgm:t>
    </dgm:pt>
    <dgm:pt modelId="{7F07633A-5626-4DAA-B0CE-AEC10FCC6B64}" type="sibTrans" cxnId="{989FD907-3B2D-41EE-9381-14501831AC7A}">
      <dgm:prSet/>
      <dgm:spPr/>
      <dgm:t>
        <a:bodyPr/>
        <a:lstStyle/>
        <a:p>
          <a:endParaRPr lang="en-US" sz="1400"/>
        </a:p>
      </dgm:t>
    </dgm:pt>
    <dgm:pt modelId="{48A84EF6-B322-4BFA-A74B-D3E060C9E977}">
      <dgm:prSet custT="1"/>
      <dgm:spPr/>
      <dgm:t>
        <a:bodyPr/>
        <a:lstStyle/>
        <a:p>
          <a:r>
            <a:rPr lang="en-US" sz="1400" dirty="0"/>
            <a:t>Model Building </a:t>
          </a:r>
        </a:p>
      </dgm:t>
    </dgm:pt>
    <dgm:pt modelId="{593471F1-7C4B-4D46-9768-DC3D7894826A}" type="parTrans" cxnId="{9FA33C1B-42DA-4556-A0A1-E2D88CE57E2C}">
      <dgm:prSet/>
      <dgm:spPr/>
      <dgm:t>
        <a:bodyPr/>
        <a:lstStyle/>
        <a:p>
          <a:endParaRPr lang="en-US" sz="1400"/>
        </a:p>
      </dgm:t>
    </dgm:pt>
    <dgm:pt modelId="{AC605C89-C40A-4FC5-9F7B-D2548F9E8326}" type="sibTrans" cxnId="{9FA33C1B-42DA-4556-A0A1-E2D88CE57E2C}">
      <dgm:prSet/>
      <dgm:spPr/>
      <dgm:t>
        <a:bodyPr/>
        <a:lstStyle/>
        <a:p>
          <a:endParaRPr lang="en-US" sz="1400"/>
        </a:p>
      </dgm:t>
    </dgm:pt>
    <dgm:pt modelId="{F5E57081-3387-47BE-A9E4-840EC17DA33B}">
      <dgm:prSet custT="1"/>
      <dgm:spPr/>
      <dgm:t>
        <a:bodyPr/>
        <a:lstStyle/>
        <a:p>
          <a:r>
            <a:rPr lang="en-US" sz="1400" dirty="0"/>
            <a:t>Model Evaluation</a:t>
          </a:r>
        </a:p>
      </dgm:t>
    </dgm:pt>
    <dgm:pt modelId="{574EA360-94E5-4F92-9337-6CA681E55187}" type="parTrans" cxnId="{E528C506-D5A7-4202-8D2E-F20515E139FC}">
      <dgm:prSet/>
      <dgm:spPr/>
      <dgm:t>
        <a:bodyPr/>
        <a:lstStyle/>
        <a:p>
          <a:endParaRPr lang="en-US" sz="1400"/>
        </a:p>
      </dgm:t>
    </dgm:pt>
    <dgm:pt modelId="{202C190F-CAC6-445E-8C67-7E71B7C3EBCD}" type="sibTrans" cxnId="{E528C506-D5A7-4202-8D2E-F20515E139FC}">
      <dgm:prSet/>
      <dgm:spPr/>
      <dgm:t>
        <a:bodyPr/>
        <a:lstStyle/>
        <a:p>
          <a:endParaRPr lang="en-US" sz="1400"/>
        </a:p>
      </dgm:t>
    </dgm:pt>
    <dgm:pt modelId="{9E1059ED-1AE4-44FD-B8FB-7E4DFB8B7BA5}" type="pres">
      <dgm:prSet presAssocID="{D40A8C8E-FA04-45DF-8E0C-A54BC884221B}" presName="Name0" presStyleCnt="0">
        <dgm:presLayoutVars>
          <dgm:chMax val="11"/>
          <dgm:chPref val="11"/>
          <dgm:dir/>
          <dgm:resizeHandles/>
        </dgm:presLayoutVars>
      </dgm:prSet>
      <dgm:spPr/>
    </dgm:pt>
    <dgm:pt modelId="{42C532A8-EB1C-4863-95AB-34CF4C3FEB05}" type="pres">
      <dgm:prSet presAssocID="{F5E57081-3387-47BE-A9E4-840EC17DA33B}" presName="Accent6" presStyleCnt="0"/>
      <dgm:spPr/>
    </dgm:pt>
    <dgm:pt modelId="{012EF0BC-7C30-4F67-AC06-ECCCC722B22F}" type="pres">
      <dgm:prSet presAssocID="{F5E57081-3387-47BE-A9E4-840EC17DA33B}" presName="Accent" presStyleLbl="node1" presStyleIdx="0" presStyleCnt="6"/>
      <dgm:spPr/>
    </dgm:pt>
    <dgm:pt modelId="{128A55F0-E7F2-45D6-9DB6-1F1A04DB769C}" type="pres">
      <dgm:prSet presAssocID="{F5E57081-3387-47BE-A9E4-840EC17DA33B}" presName="ParentBackground6" presStyleCnt="0"/>
      <dgm:spPr/>
    </dgm:pt>
    <dgm:pt modelId="{831EEBAC-91E4-42C7-BD08-C7435AF77930}" type="pres">
      <dgm:prSet presAssocID="{F5E57081-3387-47BE-A9E4-840EC17DA33B}" presName="ParentBackground" presStyleLbl="fgAcc1" presStyleIdx="0" presStyleCnt="6"/>
      <dgm:spPr/>
    </dgm:pt>
    <dgm:pt modelId="{358778BB-6221-470A-9B42-48F06725284A}" type="pres">
      <dgm:prSet presAssocID="{F5E57081-3387-47BE-A9E4-840EC17DA33B}" presName="Parent6" presStyleLbl="revTx" presStyleIdx="0" presStyleCnt="0">
        <dgm:presLayoutVars>
          <dgm:chMax val="1"/>
          <dgm:chPref val="1"/>
          <dgm:bulletEnabled val="1"/>
        </dgm:presLayoutVars>
      </dgm:prSet>
      <dgm:spPr/>
    </dgm:pt>
    <dgm:pt modelId="{475F39E5-DFDE-41F3-A45C-D113524D2F1C}" type="pres">
      <dgm:prSet presAssocID="{48A84EF6-B322-4BFA-A74B-D3E060C9E977}" presName="Accent5" presStyleCnt="0"/>
      <dgm:spPr/>
    </dgm:pt>
    <dgm:pt modelId="{FB953D96-E810-4E4B-AD9F-6820720A17AD}" type="pres">
      <dgm:prSet presAssocID="{48A84EF6-B322-4BFA-A74B-D3E060C9E977}" presName="Accent" presStyleLbl="node1" presStyleIdx="1" presStyleCnt="6"/>
      <dgm:spPr/>
    </dgm:pt>
    <dgm:pt modelId="{DE0E189A-C07A-4990-BDAE-FD317C339127}" type="pres">
      <dgm:prSet presAssocID="{48A84EF6-B322-4BFA-A74B-D3E060C9E977}" presName="ParentBackground5" presStyleCnt="0"/>
      <dgm:spPr/>
    </dgm:pt>
    <dgm:pt modelId="{EF5F4B1A-7A61-45EA-8AF5-2C28CC964212}" type="pres">
      <dgm:prSet presAssocID="{48A84EF6-B322-4BFA-A74B-D3E060C9E977}" presName="ParentBackground" presStyleLbl="fgAcc1" presStyleIdx="1" presStyleCnt="6"/>
      <dgm:spPr/>
    </dgm:pt>
    <dgm:pt modelId="{1B9AE0E2-B263-4416-9725-BF80A54ED602}" type="pres">
      <dgm:prSet presAssocID="{48A84EF6-B322-4BFA-A74B-D3E060C9E977}" presName="Parent5" presStyleLbl="revTx" presStyleIdx="0" presStyleCnt="0">
        <dgm:presLayoutVars>
          <dgm:chMax val="1"/>
          <dgm:chPref val="1"/>
          <dgm:bulletEnabled val="1"/>
        </dgm:presLayoutVars>
      </dgm:prSet>
      <dgm:spPr/>
    </dgm:pt>
    <dgm:pt modelId="{32A88302-9A6A-41CE-9B49-1F857D85431C}" type="pres">
      <dgm:prSet presAssocID="{49BD0240-3337-427A-B766-79AA2A588F16}" presName="Accent4" presStyleCnt="0"/>
      <dgm:spPr/>
    </dgm:pt>
    <dgm:pt modelId="{386C1B42-9CD0-49C1-B2F5-035399AAC558}" type="pres">
      <dgm:prSet presAssocID="{49BD0240-3337-427A-B766-79AA2A588F16}" presName="Accent" presStyleLbl="node1" presStyleIdx="2" presStyleCnt="6"/>
      <dgm:spPr/>
    </dgm:pt>
    <dgm:pt modelId="{13AFC17A-E67D-4F4C-A4CD-2EFDC51F1052}" type="pres">
      <dgm:prSet presAssocID="{49BD0240-3337-427A-B766-79AA2A588F16}" presName="ParentBackground4" presStyleCnt="0"/>
      <dgm:spPr/>
    </dgm:pt>
    <dgm:pt modelId="{2DB3C98F-4893-46F6-BDC0-F2A71E29BDA9}" type="pres">
      <dgm:prSet presAssocID="{49BD0240-3337-427A-B766-79AA2A588F16}" presName="ParentBackground" presStyleLbl="fgAcc1" presStyleIdx="2" presStyleCnt="6"/>
      <dgm:spPr/>
    </dgm:pt>
    <dgm:pt modelId="{3B795941-68DE-4AB1-A533-DA27823618B1}" type="pres">
      <dgm:prSet presAssocID="{49BD0240-3337-427A-B766-79AA2A588F16}" presName="Parent4" presStyleLbl="revTx" presStyleIdx="0" presStyleCnt="0">
        <dgm:presLayoutVars>
          <dgm:chMax val="1"/>
          <dgm:chPref val="1"/>
          <dgm:bulletEnabled val="1"/>
        </dgm:presLayoutVars>
      </dgm:prSet>
      <dgm:spPr/>
    </dgm:pt>
    <dgm:pt modelId="{82FB8027-9494-4AB7-B938-7DFF3AEAABCF}" type="pres">
      <dgm:prSet presAssocID="{12379C29-18DB-4159-AC72-AE741CC7603F}" presName="Accent3" presStyleCnt="0"/>
      <dgm:spPr/>
    </dgm:pt>
    <dgm:pt modelId="{35118EF6-5D1A-479F-A963-3173511540CD}" type="pres">
      <dgm:prSet presAssocID="{12379C29-18DB-4159-AC72-AE741CC7603F}" presName="Accent" presStyleLbl="node1" presStyleIdx="3" presStyleCnt="6"/>
      <dgm:spPr/>
    </dgm:pt>
    <dgm:pt modelId="{41FE1D7C-380E-4A6B-87AA-F98144BD59E2}" type="pres">
      <dgm:prSet presAssocID="{12379C29-18DB-4159-AC72-AE741CC7603F}" presName="ParentBackground3" presStyleCnt="0"/>
      <dgm:spPr/>
    </dgm:pt>
    <dgm:pt modelId="{C4FEFBC0-738B-4D61-A964-6BFFDFAD8345}" type="pres">
      <dgm:prSet presAssocID="{12379C29-18DB-4159-AC72-AE741CC7603F}" presName="ParentBackground" presStyleLbl="fgAcc1" presStyleIdx="3" presStyleCnt="6" custLinFactNeighborX="-639" custLinFactNeighborY="-9"/>
      <dgm:spPr/>
    </dgm:pt>
    <dgm:pt modelId="{F1B540A9-1BE6-4D4A-A2F9-408C4A6180FA}" type="pres">
      <dgm:prSet presAssocID="{12379C29-18DB-4159-AC72-AE741CC7603F}" presName="Parent3" presStyleLbl="revTx" presStyleIdx="0" presStyleCnt="0">
        <dgm:presLayoutVars>
          <dgm:chMax val="1"/>
          <dgm:chPref val="1"/>
          <dgm:bulletEnabled val="1"/>
        </dgm:presLayoutVars>
      </dgm:prSet>
      <dgm:spPr/>
    </dgm:pt>
    <dgm:pt modelId="{01640774-856F-4244-864F-AEBF0DE5CC85}" type="pres">
      <dgm:prSet presAssocID="{A32615FD-A070-4B51-AE55-792C5A6FCDC5}" presName="Accent2" presStyleCnt="0"/>
      <dgm:spPr/>
    </dgm:pt>
    <dgm:pt modelId="{EA144AE8-DD2C-41E2-A33B-9727F36D1F0F}" type="pres">
      <dgm:prSet presAssocID="{A32615FD-A070-4B51-AE55-792C5A6FCDC5}" presName="Accent" presStyleLbl="node1" presStyleIdx="4" presStyleCnt="6"/>
      <dgm:spPr/>
    </dgm:pt>
    <dgm:pt modelId="{3477DD75-5256-4EDC-9E48-55836B83C56E}" type="pres">
      <dgm:prSet presAssocID="{A32615FD-A070-4B51-AE55-792C5A6FCDC5}" presName="ParentBackground2" presStyleCnt="0"/>
      <dgm:spPr/>
    </dgm:pt>
    <dgm:pt modelId="{04FC4D4C-3E7E-4626-93F8-7E85CECE4CA2}" type="pres">
      <dgm:prSet presAssocID="{A32615FD-A070-4B51-AE55-792C5A6FCDC5}" presName="ParentBackground" presStyleLbl="fgAcc1" presStyleIdx="4" presStyleCnt="6"/>
      <dgm:spPr/>
    </dgm:pt>
    <dgm:pt modelId="{E1B53D4E-9C18-4034-92F6-667EB5E3A4B2}" type="pres">
      <dgm:prSet presAssocID="{A32615FD-A070-4B51-AE55-792C5A6FCDC5}" presName="Parent2" presStyleLbl="revTx" presStyleIdx="0" presStyleCnt="0">
        <dgm:presLayoutVars>
          <dgm:chMax val="1"/>
          <dgm:chPref val="1"/>
          <dgm:bulletEnabled val="1"/>
        </dgm:presLayoutVars>
      </dgm:prSet>
      <dgm:spPr/>
    </dgm:pt>
    <dgm:pt modelId="{2BB20092-D732-401E-9105-5047D1776F05}" type="pres">
      <dgm:prSet presAssocID="{4FEAF322-3313-4FC3-836D-92FF255D51D4}" presName="Accent1" presStyleCnt="0"/>
      <dgm:spPr/>
    </dgm:pt>
    <dgm:pt modelId="{9AA221EE-B329-44E6-B2C1-A687E6321612}" type="pres">
      <dgm:prSet presAssocID="{4FEAF322-3313-4FC3-836D-92FF255D51D4}" presName="Accent" presStyleLbl="node1" presStyleIdx="5" presStyleCnt="6"/>
      <dgm:spPr/>
    </dgm:pt>
    <dgm:pt modelId="{0339EA03-6E20-4CE4-8EC4-3BEC58A214EB}" type="pres">
      <dgm:prSet presAssocID="{4FEAF322-3313-4FC3-836D-92FF255D51D4}" presName="ParentBackground1" presStyleCnt="0"/>
      <dgm:spPr/>
    </dgm:pt>
    <dgm:pt modelId="{70626908-9212-4956-BDCC-8BED11F0F41A}" type="pres">
      <dgm:prSet presAssocID="{4FEAF322-3313-4FC3-836D-92FF255D51D4}" presName="ParentBackground" presStyleLbl="fgAcc1" presStyleIdx="5" presStyleCnt="6" custLinFactNeighborX="-1918" custLinFactNeighborY="-9"/>
      <dgm:spPr/>
    </dgm:pt>
    <dgm:pt modelId="{DC26FA95-99E8-445C-8756-A321413909A4}" type="pres">
      <dgm:prSet presAssocID="{4FEAF322-3313-4FC3-836D-92FF255D51D4}" presName="Parent1" presStyleLbl="revTx" presStyleIdx="0" presStyleCnt="0">
        <dgm:presLayoutVars>
          <dgm:chMax val="1"/>
          <dgm:chPref val="1"/>
          <dgm:bulletEnabled val="1"/>
        </dgm:presLayoutVars>
      </dgm:prSet>
      <dgm:spPr/>
    </dgm:pt>
  </dgm:ptLst>
  <dgm:cxnLst>
    <dgm:cxn modelId="{E528C506-D5A7-4202-8D2E-F20515E139FC}" srcId="{D40A8C8E-FA04-45DF-8E0C-A54BC884221B}" destId="{F5E57081-3387-47BE-A9E4-840EC17DA33B}" srcOrd="5" destOrd="0" parTransId="{574EA360-94E5-4F92-9337-6CA681E55187}" sibTransId="{202C190F-CAC6-445E-8C67-7E71B7C3EBCD}"/>
    <dgm:cxn modelId="{989FD907-3B2D-41EE-9381-14501831AC7A}" srcId="{D40A8C8E-FA04-45DF-8E0C-A54BC884221B}" destId="{49BD0240-3337-427A-B766-79AA2A588F16}" srcOrd="3" destOrd="0" parTransId="{E38E1146-9B56-48D1-BFDC-6C0AB64AA858}" sibTransId="{7F07633A-5626-4DAA-B0CE-AEC10FCC6B64}"/>
    <dgm:cxn modelId="{BEDEAD18-34E1-4B3D-B433-165702C51BCC}" srcId="{D40A8C8E-FA04-45DF-8E0C-A54BC884221B}" destId="{4FEAF322-3313-4FC3-836D-92FF255D51D4}" srcOrd="0" destOrd="0" parTransId="{B6D81CFA-F57C-4439-AEB4-62E6A3A2D8E4}" sibTransId="{8D7276B0-4740-460A-BD6B-FC20627DE6A2}"/>
    <dgm:cxn modelId="{9FA33C1B-42DA-4556-A0A1-E2D88CE57E2C}" srcId="{D40A8C8E-FA04-45DF-8E0C-A54BC884221B}" destId="{48A84EF6-B322-4BFA-A74B-D3E060C9E977}" srcOrd="4" destOrd="0" parTransId="{593471F1-7C4B-4D46-9768-DC3D7894826A}" sibTransId="{AC605C89-C40A-4FC5-9F7B-D2548F9E8326}"/>
    <dgm:cxn modelId="{CDFB032B-C159-4E0F-9F03-0C57E0934113}" srcId="{D40A8C8E-FA04-45DF-8E0C-A54BC884221B}" destId="{12379C29-18DB-4159-AC72-AE741CC7603F}" srcOrd="2" destOrd="0" parTransId="{6B3B8E75-6833-450A-BE88-3C9E7A655BC8}" sibTransId="{7A5F034F-4CE3-44F6-9DBB-00E7CC7FA76C}"/>
    <dgm:cxn modelId="{1AE9672B-9CDE-456D-815E-30F5CEEF1E11}" type="presOf" srcId="{12379C29-18DB-4159-AC72-AE741CC7603F}" destId="{F1B540A9-1BE6-4D4A-A2F9-408C4A6180FA}" srcOrd="0" destOrd="0" presId="urn:microsoft.com/office/officeart/2011/layout/CircleProcess"/>
    <dgm:cxn modelId="{72A00D5D-717A-4E87-8987-7713998E7C2B}" srcId="{D40A8C8E-FA04-45DF-8E0C-A54BC884221B}" destId="{A32615FD-A070-4B51-AE55-792C5A6FCDC5}" srcOrd="1" destOrd="0" parTransId="{F2FEC776-120F-4A5F-BE3F-32E04265B43D}" sibTransId="{4A66B541-DDE7-4E34-8821-0E41A39E8A8C}"/>
    <dgm:cxn modelId="{CCB8C444-B068-4DB0-AA15-7DDB6D4F14E2}" type="presOf" srcId="{4FEAF322-3313-4FC3-836D-92FF255D51D4}" destId="{70626908-9212-4956-BDCC-8BED11F0F41A}" srcOrd="1" destOrd="0" presId="urn:microsoft.com/office/officeart/2011/layout/CircleProcess"/>
    <dgm:cxn modelId="{47F78E69-C655-4225-8FFC-F8989002D837}" type="presOf" srcId="{F5E57081-3387-47BE-A9E4-840EC17DA33B}" destId="{831EEBAC-91E4-42C7-BD08-C7435AF77930}" srcOrd="0" destOrd="0" presId="urn:microsoft.com/office/officeart/2011/layout/CircleProcess"/>
    <dgm:cxn modelId="{A1F00251-D4A4-4F42-A412-23260FA7CC76}" type="presOf" srcId="{F5E57081-3387-47BE-A9E4-840EC17DA33B}" destId="{358778BB-6221-470A-9B42-48F06725284A}" srcOrd="1" destOrd="0" presId="urn:microsoft.com/office/officeart/2011/layout/CircleProcess"/>
    <dgm:cxn modelId="{70670475-F87E-414E-AA36-9B0D15E49BC5}" type="presOf" srcId="{D40A8C8E-FA04-45DF-8E0C-A54BC884221B}" destId="{9E1059ED-1AE4-44FD-B8FB-7E4DFB8B7BA5}" srcOrd="0" destOrd="0" presId="urn:microsoft.com/office/officeart/2011/layout/CircleProcess"/>
    <dgm:cxn modelId="{5F6B0059-2F2C-4CCF-A505-D2152DBD24CF}" type="presOf" srcId="{49BD0240-3337-427A-B766-79AA2A588F16}" destId="{3B795941-68DE-4AB1-A533-DA27823618B1}" srcOrd="1" destOrd="0" presId="urn:microsoft.com/office/officeart/2011/layout/CircleProcess"/>
    <dgm:cxn modelId="{E01C737C-B390-4615-9832-F15DC7206C6D}" type="presOf" srcId="{49BD0240-3337-427A-B766-79AA2A588F16}" destId="{2DB3C98F-4893-46F6-BDC0-F2A71E29BDA9}" srcOrd="0" destOrd="0" presId="urn:microsoft.com/office/officeart/2011/layout/CircleProcess"/>
    <dgm:cxn modelId="{5D64708E-1C0E-415F-BFF6-7BD59C255815}" type="presOf" srcId="{4FEAF322-3313-4FC3-836D-92FF255D51D4}" destId="{DC26FA95-99E8-445C-8756-A321413909A4}" srcOrd="0" destOrd="0" presId="urn:microsoft.com/office/officeart/2011/layout/CircleProcess"/>
    <dgm:cxn modelId="{4AE4B191-F7A2-43DC-A5D1-AA36C75FE11B}" type="presOf" srcId="{A32615FD-A070-4B51-AE55-792C5A6FCDC5}" destId="{E1B53D4E-9C18-4034-92F6-667EB5E3A4B2}" srcOrd="0" destOrd="0" presId="urn:microsoft.com/office/officeart/2011/layout/CircleProcess"/>
    <dgm:cxn modelId="{D42D04C8-658F-4CC8-A519-01E031700BBE}" type="presOf" srcId="{48A84EF6-B322-4BFA-A74B-D3E060C9E977}" destId="{EF5F4B1A-7A61-45EA-8AF5-2C28CC964212}" srcOrd="0" destOrd="0" presId="urn:microsoft.com/office/officeart/2011/layout/CircleProcess"/>
    <dgm:cxn modelId="{17F172C8-6DAA-4705-BEC2-A09FA6C930B6}" type="presOf" srcId="{48A84EF6-B322-4BFA-A74B-D3E060C9E977}" destId="{1B9AE0E2-B263-4416-9725-BF80A54ED602}" srcOrd="1" destOrd="0" presId="urn:microsoft.com/office/officeart/2011/layout/CircleProcess"/>
    <dgm:cxn modelId="{A1A21AEE-0B3A-47F5-B442-89778EFE16FF}" type="presOf" srcId="{12379C29-18DB-4159-AC72-AE741CC7603F}" destId="{C4FEFBC0-738B-4D61-A964-6BFFDFAD8345}" srcOrd="1" destOrd="0" presId="urn:microsoft.com/office/officeart/2011/layout/CircleProcess"/>
    <dgm:cxn modelId="{F894FBFC-95DA-4B11-A8E3-14169CD6D28A}" type="presOf" srcId="{A32615FD-A070-4B51-AE55-792C5A6FCDC5}" destId="{04FC4D4C-3E7E-4626-93F8-7E85CECE4CA2}" srcOrd="1" destOrd="0" presId="urn:microsoft.com/office/officeart/2011/layout/CircleProcess"/>
    <dgm:cxn modelId="{B1247758-A6D9-4B36-B784-5FCB4A3F0EC1}" type="presParOf" srcId="{9E1059ED-1AE4-44FD-B8FB-7E4DFB8B7BA5}" destId="{42C532A8-EB1C-4863-95AB-34CF4C3FEB05}" srcOrd="0" destOrd="0" presId="urn:microsoft.com/office/officeart/2011/layout/CircleProcess"/>
    <dgm:cxn modelId="{2266D5D5-2CAC-4B5D-BB73-CEAB1B762B13}" type="presParOf" srcId="{42C532A8-EB1C-4863-95AB-34CF4C3FEB05}" destId="{012EF0BC-7C30-4F67-AC06-ECCCC722B22F}" srcOrd="0" destOrd="0" presId="urn:microsoft.com/office/officeart/2011/layout/CircleProcess"/>
    <dgm:cxn modelId="{948691D1-6C43-48C8-8143-A913EDC74DFF}" type="presParOf" srcId="{9E1059ED-1AE4-44FD-B8FB-7E4DFB8B7BA5}" destId="{128A55F0-E7F2-45D6-9DB6-1F1A04DB769C}" srcOrd="1" destOrd="0" presId="urn:microsoft.com/office/officeart/2011/layout/CircleProcess"/>
    <dgm:cxn modelId="{EDD9354F-291D-4301-A947-D8F077779C30}" type="presParOf" srcId="{128A55F0-E7F2-45D6-9DB6-1F1A04DB769C}" destId="{831EEBAC-91E4-42C7-BD08-C7435AF77930}" srcOrd="0" destOrd="0" presId="urn:microsoft.com/office/officeart/2011/layout/CircleProcess"/>
    <dgm:cxn modelId="{B6E987F2-8953-4BE9-AED8-9FB36E78A69E}" type="presParOf" srcId="{9E1059ED-1AE4-44FD-B8FB-7E4DFB8B7BA5}" destId="{358778BB-6221-470A-9B42-48F06725284A}" srcOrd="2" destOrd="0" presId="urn:microsoft.com/office/officeart/2011/layout/CircleProcess"/>
    <dgm:cxn modelId="{EEE11AC1-55AD-44B8-874E-77D09F6F21E5}" type="presParOf" srcId="{9E1059ED-1AE4-44FD-B8FB-7E4DFB8B7BA5}" destId="{475F39E5-DFDE-41F3-A45C-D113524D2F1C}" srcOrd="3" destOrd="0" presId="urn:microsoft.com/office/officeart/2011/layout/CircleProcess"/>
    <dgm:cxn modelId="{2A368442-0693-4C28-A8B8-1ED7A648B254}" type="presParOf" srcId="{475F39E5-DFDE-41F3-A45C-D113524D2F1C}" destId="{FB953D96-E810-4E4B-AD9F-6820720A17AD}" srcOrd="0" destOrd="0" presId="urn:microsoft.com/office/officeart/2011/layout/CircleProcess"/>
    <dgm:cxn modelId="{300E8077-900A-4A30-B111-04B8DA2419D9}" type="presParOf" srcId="{9E1059ED-1AE4-44FD-B8FB-7E4DFB8B7BA5}" destId="{DE0E189A-C07A-4990-BDAE-FD317C339127}" srcOrd="4" destOrd="0" presId="urn:microsoft.com/office/officeart/2011/layout/CircleProcess"/>
    <dgm:cxn modelId="{101441D3-CE85-449F-9B24-DBF35E7FC93E}" type="presParOf" srcId="{DE0E189A-C07A-4990-BDAE-FD317C339127}" destId="{EF5F4B1A-7A61-45EA-8AF5-2C28CC964212}" srcOrd="0" destOrd="0" presId="urn:microsoft.com/office/officeart/2011/layout/CircleProcess"/>
    <dgm:cxn modelId="{3A078864-C970-4789-B5B2-F800FC6824BE}" type="presParOf" srcId="{9E1059ED-1AE4-44FD-B8FB-7E4DFB8B7BA5}" destId="{1B9AE0E2-B263-4416-9725-BF80A54ED602}" srcOrd="5" destOrd="0" presId="urn:microsoft.com/office/officeart/2011/layout/CircleProcess"/>
    <dgm:cxn modelId="{04D834A0-D430-4E00-A137-8713A99992D7}" type="presParOf" srcId="{9E1059ED-1AE4-44FD-B8FB-7E4DFB8B7BA5}" destId="{32A88302-9A6A-41CE-9B49-1F857D85431C}" srcOrd="6" destOrd="0" presId="urn:microsoft.com/office/officeart/2011/layout/CircleProcess"/>
    <dgm:cxn modelId="{68D158EB-14CA-4A1B-A1AB-56FB48964BC7}" type="presParOf" srcId="{32A88302-9A6A-41CE-9B49-1F857D85431C}" destId="{386C1B42-9CD0-49C1-B2F5-035399AAC558}" srcOrd="0" destOrd="0" presId="urn:microsoft.com/office/officeart/2011/layout/CircleProcess"/>
    <dgm:cxn modelId="{AB8D62BF-8501-4D5F-806B-C7CCD77C018D}" type="presParOf" srcId="{9E1059ED-1AE4-44FD-B8FB-7E4DFB8B7BA5}" destId="{13AFC17A-E67D-4F4C-A4CD-2EFDC51F1052}" srcOrd="7" destOrd="0" presId="urn:microsoft.com/office/officeart/2011/layout/CircleProcess"/>
    <dgm:cxn modelId="{C2A76319-E73A-4EA3-9DB2-C1B453C93793}" type="presParOf" srcId="{13AFC17A-E67D-4F4C-A4CD-2EFDC51F1052}" destId="{2DB3C98F-4893-46F6-BDC0-F2A71E29BDA9}" srcOrd="0" destOrd="0" presId="urn:microsoft.com/office/officeart/2011/layout/CircleProcess"/>
    <dgm:cxn modelId="{33019D9A-1DE3-479F-AE9D-85D1C94AFEE8}" type="presParOf" srcId="{9E1059ED-1AE4-44FD-B8FB-7E4DFB8B7BA5}" destId="{3B795941-68DE-4AB1-A533-DA27823618B1}" srcOrd="8" destOrd="0" presId="urn:microsoft.com/office/officeart/2011/layout/CircleProcess"/>
    <dgm:cxn modelId="{AADB08F7-8700-410D-A077-A3D99660EA69}" type="presParOf" srcId="{9E1059ED-1AE4-44FD-B8FB-7E4DFB8B7BA5}" destId="{82FB8027-9494-4AB7-B938-7DFF3AEAABCF}" srcOrd="9" destOrd="0" presId="urn:microsoft.com/office/officeart/2011/layout/CircleProcess"/>
    <dgm:cxn modelId="{D26D3F3C-5985-4E4E-AC9A-04CF11DFB5B3}" type="presParOf" srcId="{82FB8027-9494-4AB7-B938-7DFF3AEAABCF}" destId="{35118EF6-5D1A-479F-A963-3173511540CD}" srcOrd="0" destOrd="0" presId="urn:microsoft.com/office/officeart/2011/layout/CircleProcess"/>
    <dgm:cxn modelId="{84B9CBF0-24B5-482E-96DF-10B9FD497ACC}" type="presParOf" srcId="{9E1059ED-1AE4-44FD-B8FB-7E4DFB8B7BA5}" destId="{41FE1D7C-380E-4A6B-87AA-F98144BD59E2}" srcOrd="10" destOrd="0" presId="urn:microsoft.com/office/officeart/2011/layout/CircleProcess"/>
    <dgm:cxn modelId="{DFEF9BE2-DD51-488D-86DB-3AAA8BD6377E}" type="presParOf" srcId="{41FE1D7C-380E-4A6B-87AA-F98144BD59E2}" destId="{C4FEFBC0-738B-4D61-A964-6BFFDFAD8345}" srcOrd="0" destOrd="0" presId="urn:microsoft.com/office/officeart/2011/layout/CircleProcess"/>
    <dgm:cxn modelId="{CDAA1057-15FC-4C93-8E14-8E23A0170F5B}" type="presParOf" srcId="{9E1059ED-1AE4-44FD-B8FB-7E4DFB8B7BA5}" destId="{F1B540A9-1BE6-4D4A-A2F9-408C4A6180FA}" srcOrd="11" destOrd="0" presId="urn:microsoft.com/office/officeart/2011/layout/CircleProcess"/>
    <dgm:cxn modelId="{B929BACB-8CCF-4FC9-9F1D-5AF803E31128}" type="presParOf" srcId="{9E1059ED-1AE4-44FD-B8FB-7E4DFB8B7BA5}" destId="{01640774-856F-4244-864F-AEBF0DE5CC85}" srcOrd="12" destOrd="0" presId="urn:microsoft.com/office/officeart/2011/layout/CircleProcess"/>
    <dgm:cxn modelId="{A284B022-0CD0-4000-AE77-97CBE9F71997}" type="presParOf" srcId="{01640774-856F-4244-864F-AEBF0DE5CC85}" destId="{EA144AE8-DD2C-41E2-A33B-9727F36D1F0F}" srcOrd="0" destOrd="0" presId="urn:microsoft.com/office/officeart/2011/layout/CircleProcess"/>
    <dgm:cxn modelId="{AB5CE238-927C-4CDC-B429-A1C00AC15BE4}" type="presParOf" srcId="{9E1059ED-1AE4-44FD-B8FB-7E4DFB8B7BA5}" destId="{3477DD75-5256-4EDC-9E48-55836B83C56E}" srcOrd="13" destOrd="0" presId="urn:microsoft.com/office/officeart/2011/layout/CircleProcess"/>
    <dgm:cxn modelId="{FE95C84D-E1AA-4494-BAE8-2567EA48B6F4}" type="presParOf" srcId="{3477DD75-5256-4EDC-9E48-55836B83C56E}" destId="{04FC4D4C-3E7E-4626-93F8-7E85CECE4CA2}" srcOrd="0" destOrd="0" presId="urn:microsoft.com/office/officeart/2011/layout/CircleProcess"/>
    <dgm:cxn modelId="{8C0DF159-035B-4590-AD7B-C930814E6341}" type="presParOf" srcId="{9E1059ED-1AE4-44FD-B8FB-7E4DFB8B7BA5}" destId="{E1B53D4E-9C18-4034-92F6-667EB5E3A4B2}" srcOrd="14" destOrd="0" presId="urn:microsoft.com/office/officeart/2011/layout/CircleProcess"/>
    <dgm:cxn modelId="{4CA472AA-DB50-4C3D-B8C1-46B8A963A4A8}" type="presParOf" srcId="{9E1059ED-1AE4-44FD-B8FB-7E4DFB8B7BA5}" destId="{2BB20092-D732-401E-9105-5047D1776F05}" srcOrd="15" destOrd="0" presId="urn:microsoft.com/office/officeart/2011/layout/CircleProcess"/>
    <dgm:cxn modelId="{57EC057C-7AF4-4087-80F2-0298E439B2DB}" type="presParOf" srcId="{2BB20092-D732-401E-9105-5047D1776F05}" destId="{9AA221EE-B329-44E6-B2C1-A687E6321612}" srcOrd="0" destOrd="0" presId="urn:microsoft.com/office/officeart/2011/layout/CircleProcess"/>
    <dgm:cxn modelId="{B6FD778D-ED5A-468F-A89E-A539224C2D6D}" type="presParOf" srcId="{9E1059ED-1AE4-44FD-B8FB-7E4DFB8B7BA5}" destId="{0339EA03-6E20-4CE4-8EC4-3BEC58A214EB}" srcOrd="16" destOrd="0" presId="urn:microsoft.com/office/officeart/2011/layout/CircleProcess"/>
    <dgm:cxn modelId="{17822505-D85C-4815-93FB-9BE6A0567755}" type="presParOf" srcId="{0339EA03-6E20-4CE4-8EC4-3BEC58A214EB}" destId="{70626908-9212-4956-BDCC-8BED11F0F41A}" srcOrd="0" destOrd="0" presId="urn:microsoft.com/office/officeart/2011/layout/CircleProcess"/>
    <dgm:cxn modelId="{690187CF-128B-4DE0-B468-121887D28059}" type="presParOf" srcId="{9E1059ED-1AE4-44FD-B8FB-7E4DFB8B7BA5}" destId="{DC26FA95-99E8-445C-8756-A321413909A4}" srcOrd="17" destOrd="0" presId="urn:microsoft.com/office/officeart/2011/layout/Circle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EC1EF3-A9F8-4276-BD2E-12FC2F9DB0EA}" type="doc">
      <dgm:prSet loTypeId="urn:microsoft.com/office/officeart/2005/8/layout/hList2" loCatId="list" qsTypeId="urn:microsoft.com/office/officeart/2005/8/quickstyle/3d3" qsCatId="3D" csTypeId="urn:microsoft.com/office/officeart/2005/8/colors/colorful5" csCatId="colorful" phldr="1"/>
      <dgm:spPr/>
      <dgm:t>
        <a:bodyPr/>
        <a:lstStyle/>
        <a:p>
          <a:endParaRPr lang="en-US"/>
        </a:p>
      </dgm:t>
    </dgm:pt>
    <dgm:pt modelId="{D5C78781-7635-406A-9FFB-F031948DBFB9}">
      <dgm:prSet phldrT="[Text]" custT="1"/>
      <dgm:spPr/>
      <dgm:t>
        <a:bodyPr/>
        <a:lstStyle/>
        <a:p>
          <a:r>
            <a:rPr lang="en-US" sz="1600" b="1" dirty="0"/>
            <a:t>Missing Value Treatment</a:t>
          </a:r>
        </a:p>
      </dgm:t>
    </dgm:pt>
    <dgm:pt modelId="{34357026-780F-462C-A0FB-6766E8317184}" type="parTrans" cxnId="{D95CA12F-65DE-4E0F-99FA-6295B3592B1C}">
      <dgm:prSet/>
      <dgm:spPr/>
      <dgm:t>
        <a:bodyPr/>
        <a:lstStyle/>
        <a:p>
          <a:endParaRPr lang="en-US"/>
        </a:p>
      </dgm:t>
    </dgm:pt>
    <dgm:pt modelId="{8D00E518-301C-4D0A-8685-FE45618749B2}" type="sibTrans" cxnId="{D95CA12F-65DE-4E0F-99FA-6295B3592B1C}">
      <dgm:prSet/>
      <dgm:spPr/>
      <dgm:t>
        <a:bodyPr/>
        <a:lstStyle/>
        <a:p>
          <a:endParaRPr lang="en-US"/>
        </a:p>
      </dgm:t>
    </dgm:pt>
    <dgm:pt modelId="{3B4EA5D1-4ACC-44ED-83B6-2919B1A98EF3}">
      <dgm:prSet phldrT="[Text]" custT="1"/>
      <dgm:spPr/>
      <dgm:t>
        <a:bodyPr/>
        <a:lstStyle/>
        <a:p>
          <a:r>
            <a:rPr lang="en-US" sz="1600" b="0" dirty="0">
              <a:latin typeface="Google Sans"/>
            </a:rPr>
            <a:t>Any data entry which have a null in any of the predictors was not consider in building the model.</a:t>
          </a:r>
        </a:p>
      </dgm:t>
    </dgm:pt>
    <dgm:pt modelId="{2B4D69FE-5E72-42F8-AD3A-63D61E157FCB}" type="parTrans" cxnId="{401351E1-4E9F-43AA-BFDA-8FB1AFF945D7}">
      <dgm:prSet/>
      <dgm:spPr/>
      <dgm:t>
        <a:bodyPr/>
        <a:lstStyle/>
        <a:p>
          <a:endParaRPr lang="en-US"/>
        </a:p>
      </dgm:t>
    </dgm:pt>
    <dgm:pt modelId="{2280F981-CABF-49EA-B910-3C386DBF86CD}" type="sibTrans" cxnId="{401351E1-4E9F-43AA-BFDA-8FB1AFF945D7}">
      <dgm:prSet/>
      <dgm:spPr/>
      <dgm:t>
        <a:bodyPr/>
        <a:lstStyle/>
        <a:p>
          <a:endParaRPr lang="en-US"/>
        </a:p>
      </dgm:t>
    </dgm:pt>
    <dgm:pt modelId="{1F82EF49-C1EB-4689-8FF7-A7F9433A2C87}">
      <dgm:prSet phldrT="[Text]" custT="1"/>
      <dgm:spPr/>
      <dgm:t>
        <a:bodyPr/>
        <a:lstStyle/>
        <a:p>
          <a:r>
            <a:rPr lang="en-US" sz="1800" b="1" dirty="0"/>
            <a:t>Label Encoding&amp; Feature selection</a:t>
          </a:r>
        </a:p>
      </dgm:t>
    </dgm:pt>
    <dgm:pt modelId="{B0CEAF09-DD03-4FD2-AD42-AAD1EB436FD6}" type="parTrans" cxnId="{607081E2-7648-43A1-A83C-F77E0656FC34}">
      <dgm:prSet/>
      <dgm:spPr/>
      <dgm:t>
        <a:bodyPr/>
        <a:lstStyle/>
        <a:p>
          <a:endParaRPr lang="en-US"/>
        </a:p>
      </dgm:t>
    </dgm:pt>
    <dgm:pt modelId="{1C45DBF2-A3C6-46A6-932A-EA536E042FCD}" type="sibTrans" cxnId="{607081E2-7648-43A1-A83C-F77E0656FC34}">
      <dgm:prSet/>
      <dgm:spPr/>
      <dgm:t>
        <a:bodyPr/>
        <a:lstStyle/>
        <a:p>
          <a:endParaRPr lang="en-US"/>
        </a:p>
      </dgm:t>
    </dgm:pt>
    <dgm:pt modelId="{5DD18F97-26D4-43A8-9873-154F0CA802C5}">
      <dgm:prSet phldrT="[Text]" custT="1"/>
      <dgm:spPr/>
      <dgm:t>
        <a:bodyPr/>
        <a:lstStyle/>
        <a:p>
          <a:r>
            <a:rPr lang="en-US" sz="1600" dirty="0"/>
            <a:t>Convert the categorical variable into numerical by using dummy encoding</a:t>
          </a:r>
        </a:p>
      </dgm:t>
    </dgm:pt>
    <dgm:pt modelId="{CB8FBA77-4797-4E93-9EEF-BD4C88D2DB3C}" type="parTrans" cxnId="{2DEFDBA4-8E63-47FD-920F-614E6EE0B6A3}">
      <dgm:prSet/>
      <dgm:spPr/>
      <dgm:t>
        <a:bodyPr/>
        <a:lstStyle/>
        <a:p>
          <a:endParaRPr lang="en-US"/>
        </a:p>
      </dgm:t>
    </dgm:pt>
    <dgm:pt modelId="{DB049CF3-75B7-481F-A431-BC4D9E3B3AEF}" type="sibTrans" cxnId="{2DEFDBA4-8E63-47FD-920F-614E6EE0B6A3}">
      <dgm:prSet/>
      <dgm:spPr/>
      <dgm:t>
        <a:bodyPr/>
        <a:lstStyle/>
        <a:p>
          <a:endParaRPr lang="en-US"/>
        </a:p>
      </dgm:t>
    </dgm:pt>
    <dgm:pt modelId="{546B8CE0-BB4C-40DE-AF27-B07D156BDF97}">
      <dgm:prSet phldrT="[Text]"/>
      <dgm:spPr/>
      <dgm:t>
        <a:bodyPr/>
        <a:lstStyle/>
        <a:p>
          <a:r>
            <a:rPr lang="en-US" dirty="0"/>
            <a:t>Outlier Treatment</a:t>
          </a:r>
        </a:p>
      </dgm:t>
    </dgm:pt>
    <dgm:pt modelId="{0904D24C-5207-47F3-963C-D9E5C9839989}" type="parTrans" cxnId="{AF600626-A925-46E3-A9D2-0E39F1AEDB55}">
      <dgm:prSet/>
      <dgm:spPr/>
      <dgm:t>
        <a:bodyPr/>
        <a:lstStyle/>
        <a:p>
          <a:endParaRPr lang="en-US"/>
        </a:p>
      </dgm:t>
    </dgm:pt>
    <dgm:pt modelId="{2AF604A7-A7E2-4561-A67F-9FE58ED2178D}" type="sibTrans" cxnId="{AF600626-A925-46E3-A9D2-0E39F1AEDB55}">
      <dgm:prSet/>
      <dgm:spPr/>
      <dgm:t>
        <a:bodyPr/>
        <a:lstStyle/>
        <a:p>
          <a:endParaRPr lang="en-US"/>
        </a:p>
      </dgm:t>
    </dgm:pt>
    <dgm:pt modelId="{7C1B56F7-171C-41ED-B241-68D162500F2C}">
      <dgm:prSet phldrT="[Text]" custT="1"/>
      <dgm:spPr/>
      <dgm:t>
        <a:bodyPr/>
        <a:lstStyle/>
        <a:p>
          <a:r>
            <a:rPr lang="en-IN" sz="1600" dirty="0"/>
            <a:t>Treated the outlier for </a:t>
          </a:r>
          <a:r>
            <a:rPr lang="en-IN" sz="1600" b="1" dirty="0"/>
            <a:t>‘Avg_team_Age’</a:t>
          </a:r>
          <a:r>
            <a:rPr lang="en-IN" sz="1600" dirty="0"/>
            <a:t> variable as there are some invalid entry present in the variable</a:t>
          </a:r>
          <a:endParaRPr lang="en-US" sz="1600" dirty="0"/>
        </a:p>
      </dgm:t>
    </dgm:pt>
    <dgm:pt modelId="{4E44836C-2485-4194-961A-6E8D89376933}" type="parTrans" cxnId="{7CAE7626-E1D9-4FF3-9623-584B510852BB}">
      <dgm:prSet/>
      <dgm:spPr/>
      <dgm:t>
        <a:bodyPr/>
        <a:lstStyle/>
        <a:p>
          <a:endParaRPr lang="en-US"/>
        </a:p>
      </dgm:t>
    </dgm:pt>
    <dgm:pt modelId="{3E62820C-B748-4B42-B89F-7BE37D33B6B7}" type="sibTrans" cxnId="{7CAE7626-E1D9-4FF3-9623-584B510852BB}">
      <dgm:prSet/>
      <dgm:spPr/>
      <dgm:t>
        <a:bodyPr/>
        <a:lstStyle/>
        <a:p>
          <a:endParaRPr lang="en-US"/>
        </a:p>
      </dgm:t>
    </dgm:pt>
    <dgm:pt modelId="{011093DB-E858-4DFE-AE2A-7A28E3172657}">
      <dgm:prSet phldrT="[Text]" custT="1"/>
      <dgm:spPr/>
      <dgm:t>
        <a:bodyPr/>
        <a:lstStyle/>
        <a:p>
          <a:r>
            <a:rPr lang="en-US" sz="1600" dirty="0"/>
            <a:t>For other variable outlier seems to be real value</a:t>
          </a:r>
          <a:r>
            <a:rPr lang="en-US" sz="1800" dirty="0"/>
            <a:t>.</a:t>
          </a:r>
        </a:p>
      </dgm:t>
    </dgm:pt>
    <dgm:pt modelId="{364960FF-8FC9-4752-9D7B-BC76D3FDC82F}" type="parTrans" cxnId="{D7417287-851F-4738-A450-1F202B936161}">
      <dgm:prSet/>
      <dgm:spPr/>
      <dgm:t>
        <a:bodyPr/>
        <a:lstStyle/>
        <a:p>
          <a:endParaRPr lang="en-US"/>
        </a:p>
      </dgm:t>
    </dgm:pt>
    <dgm:pt modelId="{A97C1ABD-3C97-4423-9D66-7C2CCF56ABD3}" type="sibTrans" cxnId="{D7417287-851F-4738-A450-1F202B936161}">
      <dgm:prSet/>
      <dgm:spPr/>
      <dgm:t>
        <a:bodyPr/>
        <a:lstStyle/>
        <a:p>
          <a:endParaRPr lang="en-US"/>
        </a:p>
      </dgm:t>
    </dgm:pt>
    <dgm:pt modelId="{92294533-5EB2-4984-B0BA-04F45030C26F}">
      <dgm:prSet custT="1"/>
      <dgm:spPr/>
      <dgm:t>
        <a:bodyPr/>
        <a:lstStyle/>
        <a:p>
          <a:r>
            <a:rPr lang="en-US" sz="2000" b="1" dirty="0"/>
            <a:t>Scaling &amp; Data Imbalance</a:t>
          </a:r>
        </a:p>
      </dgm:t>
    </dgm:pt>
    <dgm:pt modelId="{0BA9910A-97F4-4D2E-BA1C-BBD9F8C86748}" type="parTrans" cxnId="{0D70E57E-D781-4895-969F-C5AAA83001BD}">
      <dgm:prSet/>
      <dgm:spPr/>
      <dgm:t>
        <a:bodyPr/>
        <a:lstStyle/>
        <a:p>
          <a:endParaRPr lang="en-US"/>
        </a:p>
      </dgm:t>
    </dgm:pt>
    <dgm:pt modelId="{9F0C60FE-749F-4819-AE0D-E846C8FA76EF}" type="sibTrans" cxnId="{0D70E57E-D781-4895-969F-C5AAA83001BD}">
      <dgm:prSet/>
      <dgm:spPr/>
      <dgm:t>
        <a:bodyPr/>
        <a:lstStyle/>
        <a:p>
          <a:endParaRPr lang="en-US"/>
        </a:p>
      </dgm:t>
    </dgm:pt>
    <dgm:pt modelId="{71195D53-1BAB-4C23-9C96-C28F05976E94}">
      <dgm:prSet phldrT="[Text]" custT="1"/>
      <dgm:spPr/>
      <dgm:t>
        <a:bodyPr/>
        <a:lstStyle/>
        <a:p>
          <a:r>
            <a:rPr lang="en-US" sz="1600" dirty="0"/>
            <a:t>Result, Match format, Match light..</a:t>
          </a:r>
          <a:r>
            <a:rPr lang="en-US" sz="1600" dirty="0" err="1"/>
            <a:t>etc</a:t>
          </a:r>
          <a:r>
            <a:rPr lang="en-US" sz="1600" dirty="0"/>
            <a:t>.</a:t>
          </a:r>
        </a:p>
      </dgm:t>
    </dgm:pt>
    <dgm:pt modelId="{444CBD1E-3283-4E46-93C1-84B881479C4F}" type="parTrans" cxnId="{B46256D3-E75E-4B0D-A1EA-381298F7BE0F}">
      <dgm:prSet/>
      <dgm:spPr/>
      <dgm:t>
        <a:bodyPr/>
        <a:lstStyle/>
        <a:p>
          <a:endParaRPr lang="en-US"/>
        </a:p>
      </dgm:t>
    </dgm:pt>
    <dgm:pt modelId="{4B7C84A1-A740-437E-9620-31A15A31957A}" type="sibTrans" cxnId="{B46256D3-E75E-4B0D-A1EA-381298F7BE0F}">
      <dgm:prSet/>
      <dgm:spPr/>
      <dgm:t>
        <a:bodyPr/>
        <a:lstStyle/>
        <a:p>
          <a:endParaRPr lang="en-US"/>
        </a:p>
      </dgm:t>
    </dgm:pt>
    <dgm:pt modelId="{2BF1171C-0039-4A4E-B68E-BE4AD9013CFD}">
      <dgm:prSet phldrT="[Text]" custT="1"/>
      <dgm:spPr/>
      <dgm:t>
        <a:bodyPr/>
        <a:lstStyle/>
        <a:p>
          <a:r>
            <a:rPr lang="en-US" sz="1600" b="0">
              <a:latin typeface="Google Sans"/>
            </a:rPr>
            <a:t>Feature selection done using Filter technique (Chi Square Test)</a:t>
          </a:r>
          <a:endParaRPr lang="en-US" sz="1600" dirty="0"/>
        </a:p>
      </dgm:t>
    </dgm:pt>
    <dgm:pt modelId="{0F4400A5-9824-4318-9548-CBBBF717E0A9}" type="parTrans" cxnId="{E6E45A62-96F0-4052-B15C-4C4480AB823A}">
      <dgm:prSet/>
      <dgm:spPr/>
    </dgm:pt>
    <dgm:pt modelId="{95AF6330-6972-45D4-95ED-739BF30BF937}" type="sibTrans" cxnId="{E6E45A62-96F0-4052-B15C-4C4480AB823A}">
      <dgm:prSet/>
      <dgm:spPr/>
    </dgm:pt>
    <dgm:pt modelId="{EC05A5AD-1D1B-4D51-B911-D8F8CDFDF3BF}" type="pres">
      <dgm:prSet presAssocID="{ABEC1EF3-A9F8-4276-BD2E-12FC2F9DB0EA}" presName="linearFlow" presStyleCnt="0">
        <dgm:presLayoutVars>
          <dgm:dir/>
          <dgm:animLvl val="lvl"/>
          <dgm:resizeHandles/>
        </dgm:presLayoutVars>
      </dgm:prSet>
      <dgm:spPr/>
    </dgm:pt>
    <dgm:pt modelId="{A3E7EC12-841F-470C-B212-99EAFB68E769}" type="pres">
      <dgm:prSet presAssocID="{D5C78781-7635-406A-9FFB-F031948DBFB9}" presName="compositeNode" presStyleCnt="0">
        <dgm:presLayoutVars>
          <dgm:bulletEnabled val="1"/>
        </dgm:presLayoutVars>
      </dgm:prSet>
      <dgm:spPr/>
    </dgm:pt>
    <dgm:pt modelId="{92BA27C5-5718-43A4-900D-1B98B29E8FAE}" type="pres">
      <dgm:prSet presAssocID="{D5C78781-7635-406A-9FFB-F031948DBFB9}" presName="image"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48EA7D26-A59D-4F8F-8BF1-94A0C7B577EB}" type="pres">
      <dgm:prSet presAssocID="{D5C78781-7635-406A-9FFB-F031948DBFB9}" presName="childNode" presStyleLbl="node1" presStyleIdx="0" presStyleCnt="4">
        <dgm:presLayoutVars>
          <dgm:bulletEnabled val="1"/>
        </dgm:presLayoutVars>
      </dgm:prSet>
      <dgm:spPr/>
    </dgm:pt>
    <dgm:pt modelId="{86070E75-7538-444F-B35A-3A45DB21A79B}" type="pres">
      <dgm:prSet presAssocID="{D5C78781-7635-406A-9FFB-F031948DBFB9}" presName="parentNode" presStyleLbl="revTx" presStyleIdx="0" presStyleCnt="4" custScaleY="77395" custLinFactNeighborX="-5220" custLinFactNeighborY="2382">
        <dgm:presLayoutVars>
          <dgm:chMax val="0"/>
          <dgm:bulletEnabled val="1"/>
        </dgm:presLayoutVars>
      </dgm:prSet>
      <dgm:spPr/>
    </dgm:pt>
    <dgm:pt modelId="{303DD9A4-8A95-432C-9008-618010F854E7}" type="pres">
      <dgm:prSet presAssocID="{8D00E518-301C-4D0A-8685-FE45618749B2}" presName="sibTrans" presStyleCnt="0"/>
      <dgm:spPr/>
    </dgm:pt>
    <dgm:pt modelId="{C0A6AC19-DB74-4184-AAFD-8BDACC2713AE}" type="pres">
      <dgm:prSet presAssocID="{1F82EF49-C1EB-4689-8FF7-A7F9433A2C87}" presName="compositeNode" presStyleCnt="0">
        <dgm:presLayoutVars>
          <dgm:bulletEnabled val="1"/>
        </dgm:presLayoutVars>
      </dgm:prSet>
      <dgm:spPr/>
    </dgm:pt>
    <dgm:pt modelId="{C191EC6C-7FD8-4917-BE4D-F5455811A021}" type="pres">
      <dgm:prSet presAssocID="{1F82EF49-C1EB-4689-8FF7-A7F9433A2C87}" presName="image" presStyleLbl="fgImgPlace1" presStyleIdx="1" presStyleCnt="4" custLinFactNeighborX="-3237" custLinFactNeighborY="-1618"/>
      <dgm:spPr>
        <a:blipFill>
          <a:blip xmlns:r="http://schemas.openxmlformats.org/officeDocument/2006/relationships" r:embed="rId2">
            <a:extLst>
              <a:ext uri="{28A0092B-C50C-407E-A947-70E740481C1C}">
                <a14:useLocalDpi xmlns:a14="http://schemas.microsoft.com/office/drawing/2010/main" val="0"/>
              </a:ext>
            </a:extLst>
          </a:blip>
          <a:srcRect/>
          <a:stretch>
            <a:fillRect l="-31000" r="-31000"/>
          </a:stretch>
        </a:blipFill>
      </dgm:spPr>
    </dgm:pt>
    <dgm:pt modelId="{10AB7F93-2023-4794-8F9E-6394E31D687E}" type="pres">
      <dgm:prSet presAssocID="{1F82EF49-C1EB-4689-8FF7-A7F9433A2C87}" presName="childNode" presStyleLbl="node1" presStyleIdx="1" presStyleCnt="4">
        <dgm:presLayoutVars>
          <dgm:bulletEnabled val="1"/>
        </dgm:presLayoutVars>
      </dgm:prSet>
      <dgm:spPr/>
    </dgm:pt>
    <dgm:pt modelId="{42F64AEA-B938-4D8D-BC49-CE37936C2C80}" type="pres">
      <dgm:prSet presAssocID="{1F82EF49-C1EB-4689-8FF7-A7F9433A2C87}" presName="parentNode" presStyleLbl="revTx" presStyleIdx="1" presStyleCnt="4">
        <dgm:presLayoutVars>
          <dgm:chMax val="0"/>
          <dgm:bulletEnabled val="1"/>
        </dgm:presLayoutVars>
      </dgm:prSet>
      <dgm:spPr/>
    </dgm:pt>
    <dgm:pt modelId="{0645E783-13A4-4F6C-8832-890A5A6B07A3}" type="pres">
      <dgm:prSet presAssocID="{1C45DBF2-A3C6-46A6-932A-EA536E042FCD}" presName="sibTrans" presStyleCnt="0"/>
      <dgm:spPr/>
    </dgm:pt>
    <dgm:pt modelId="{5CC3646B-6669-4775-9418-2E3A8C0FF235}" type="pres">
      <dgm:prSet presAssocID="{546B8CE0-BB4C-40DE-AF27-B07D156BDF97}" presName="compositeNode" presStyleCnt="0">
        <dgm:presLayoutVars>
          <dgm:bulletEnabled val="1"/>
        </dgm:presLayoutVars>
      </dgm:prSet>
      <dgm:spPr/>
    </dgm:pt>
    <dgm:pt modelId="{F4EA0F2D-38E2-4B67-90E3-1590A2A628CE}" type="pres">
      <dgm:prSet presAssocID="{546B8CE0-BB4C-40DE-AF27-B07D156BDF97}" presName="image"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dgm:spPr>
    </dgm:pt>
    <dgm:pt modelId="{C4C6D8E9-CDF9-411F-B973-57BC15D62062}" type="pres">
      <dgm:prSet presAssocID="{546B8CE0-BB4C-40DE-AF27-B07D156BDF97}" presName="childNode" presStyleLbl="node1" presStyleIdx="2" presStyleCnt="4">
        <dgm:presLayoutVars>
          <dgm:bulletEnabled val="1"/>
        </dgm:presLayoutVars>
      </dgm:prSet>
      <dgm:spPr/>
    </dgm:pt>
    <dgm:pt modelId="{C0BE4A03-9CB5-44A6-BA91-F0A56FF7FC47}" type="pres">
      <dgm:prSet presAssocID="{546B8CE0-BB4C-40DE-AF27-B07D156BDF97}" presName="parentNode" presStyleLbl="revTx" presStyleIdx="2" presStyleCnt="4">
        <dgm:presLayoutVars>
          <dgm:chMax val="0"/>
          <dgm:bulletEnabled val="1"/>
        </dgm:presLayoutVars>
      </dgm:prSet>
      <dgm:spPr/>
    </dgm:pt>
    <dgm:pt modelId="{51FD9A8A-7BA2-493C-B87F-5C239CD42D41}" type="pres">
      <dgm:prSet presAssocID="{2AF604A7-A7E2-4561-A67F-9FE58ED2178D}" presName="sibTrans" presStyleCnt="0"/>
      <dgm:spPr/>
    </dgm:pt>
    <dgm:pt modelId="{F2537BB3-E465-4AE3-84A7-C6A98E7EB164}" type="pres">
      <dgm:prSet presAssocID="{92294533-5EB2-4984-B0BA-04F45030C26F}" presName="compositeNode" presStyleCnt="0">
        <dgm:presLayoutVars>
          <dgm:bulletEnabled val="1"/>
        </dgm:presLayoutVars>
      </dgm:prSet>
      <dgm:spPr/>
    </dgm:pt>
    <dgm:pt modelId="{F11CA1F4-FFDF-4301-AB27-2455E6E46927}" type="pres">
      <dgm:prSet presAssocID="{92294533-5EB2-4984-B0BA-04F45030C26F}" presName="image"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28000" r="-28000"/>
          </a:stretch>
        </a:blipFill>
      </dgm:spPr>
    </dgm:pt>
    <dgm:pt modelId="{D7432489-4B2E-4AB6-9AF7-9363C5C0B3F3}" type="pres">
      <dgm:prSet presAssocID="{92294533-5EB2-4984-B0BA-04F45030C26F}" presName="childNode" presStyleLbl="node1" presStyleIdx="3" presStyleCnt="4">
        <dgm:presLayoutVars>
          <dgm:bulletEnabled val="1"/>
        </dgm:presLayoutVars>
      </dgm:prSet>
      <dgm:spPr/>
    </dgm:pt>
    <dgm:pt modelId="{40E0CB59-FE3B-46EF-B3DE-E20968F585E7}" type="pres">
      <dgm:prSet presAssocID="{92294533-5EB2-4984-B0BA-04F45030C26F}" presName="parentNode" presStyleLbl="revTx" presStyleIdx="3" presStyleCnt="4">
        <dgm:presLayoutVars>
          <dgm:chMax val="0"/>
          <dgm:bulletEnabled val="1"/>
        </dgm:presLayoutVars>
      </dgm:prSet>
      <dgm:spPr/>
    </dgm:pt>
  </dgm:ptLst>
  <dgm:cxnLst>
    <dgm:cxn modelId="{BD2D9E13-F968-43E2-9D2B-BE7EC66963E4}" type="presOf" srcId="{7C1B56F7-171C-41ED-B241-68D162500F2C}" destId="{C4C6D8E9-CDF9-411F-B973-57BC15D62062}" srcOrd="0" destOrd="0" presId="urn:microsoft.com/office/officeart/2005/8/layout/hList2"/>
    <dgm:cxn modelId="{359AF216-A1A7-47DD-9889-62721A18FF63}" type="presOf" srcId="{2BF1171C-0039-4A4E-B68E-BE4AD9013CFD}" destId="{10AB7F93-2023-4794-8F9E-6394E31D687E}" srcOrd="0" destOrd="2" presId="urn:microsoft.com/office/officeart/2005/8/layout/hList2"/>
    <dgm:cxn modelId="{AF600626-A925-46E3-A9D2-0E39F1AEDB55}" srcId="{ABEC1EF3-A9F8-4276-BD2E-12FC2F9DB0EA}" destId="{546B8CE0-BB4C-40DE-AF27-B07D156BDF97}" srcOrd="2" destOrd="0" parTransId="{0904D24C-5207-47F3-963C-D9E5C9839989}" sibTransId="{2AF604A7-A7E2-4561-A67F-9FE58ED2178D}"/>
    <dgm:cxn modelId="{7CAE7626-E1D9-4FF3-9623-584B510852BB}" srcId="{546B8CE0-BB4C-40DE-AF27-B07D156BDF97}" destId="{7C1B56F7-171C-41ED-B241-68D162500F2C}" srcOrd="0" destOrd="0" parTransId="{4E44836C-2485-4194-961A-6E8D89376933}" sibTransId="{3E62820C-B748-4B42-B89F-7BE37D33B6B7}"/>
    <dgm:cxn modelId="{D95CA12F-65DE-4E0F-99FA-6295B3592B1C}" srcId="{ABEC1EF3-A9F8-4276-BD2E-12FC2F9DB0EA}" destId="{D5C78781-7635-406A-9FFB-F031948DBFB9}" srcOrd="0" destOrd="0" parTransId="{34357026-780F-462C-A0FB-6766E8317184}" sibTransId="{8D00E518-301C-4D0A-8685-FE45618749B2}"/>
    <dgm:cxn modelId="{BB31BB3A-5C28-4EBA-BA48-56952683E352}" type="presOf" srcId="{011093DB-E858-4DFE-AE2A-7A28E3172657}" destId="{C4C6D8E9-CDF9-411F-B973-57BC15D62062}" srcOrd="0" destOrd="1" presId="urn:microsoft.com/office/officeart/2005/8/layout/hList2"/>
    <dgm:cxn modelId="{E6E45A62-96F0-4052-B15C-4C4480AB823A}" srcId="{1F82EF49-C1EB-4689-8FF7-A7F9433A2C87}" destId="{2BF1171C-0039-4A4E-B68E-BE4AD9013CFD}" srcOrd="2" destOrd="0" parTransId="{0F4400A5-9824-4318-9548-CBBBF717E0A9}" sibTransId="{95AF6330-6972-45D4-95ED-739BF30BF937}"/>
    <dgm:cxn modelId="{99FF3A69-A0F9-4C6B-808A-3262B9369B96}" type="presOf" srcId="{D5C78781-7635-406A-9FFB-F031948DBFB9}" destId="{86070E75-7538-444F-B35A-3A45DB21A79B}" srcOrd="0" destOrd="0" presId="urn:microsoft.com/office/officeart/2005/8/layout/hList2"/>
    <dgm:cxn modelId="{30E3EC4D-2A97-47D1-ABFA-A38C6F6C4493}" type="presOf" srcId="{3B4EA5D1-4ACC-44ED-83B6-2919B1A98EF3}" destId="{48EA7D26-A59D-4F8F-8BF1-94A0C7B577EB}" srcOrd="0" destOrd="0" presId="urn:microsoft.com/office/officeart/2005/8/layout/hList2"/>
    <dgm:cxn modelId="{16E30775-C23B-43D4-A756-7E5535363498}" type="presOf" srcId="{92294533-5EB2-4984-B0BA-04F45030C26F}" destId="{40E0CB59-FE3B-46EF-B3DE-E20968F585E7}" srcOrd="0" destOrd="0" presId="urn:microsoft.com/office/officeart/2005/8/layout/hList2"/>
    <dgm:cxn modelId="{FE3F9358-C3F2-497A-8DEF-E74B909D0885}" type="presOf" srcId="{71195D53-1BAB-4C23-9C96-C28F05976E94}" destId="{10AB7F93-2023-4794-8F9E-6394E31D687E}" srcOrd="0" destOrd="1" presId="urn:microsoft.com/office/officeart/2005/8/layout/hList2"/>
    <dgm:cxn modelId="{0D70E57E-D781-4895-969F-C5AAA83001BD}" srcId="{ABEC1EF3-A9F8-4276-BD2E-12FC2F9DB0EA}" destId="{92294533-5EB2-4984-B0BA-04F45030C26F}" srcOrd="3" destOrd="0" parTransId="{0BA9910A-97F4-4D2E-BA1C-BBD9F8C86748}" sibTransId="{9F0C60FE-749F-4819-AE0D-E846C8FA76EF}"/>
    <dgm:cxn modelId="{D7417287-851F-4738-A450-1F202B936161}" srcId="{546B8CE0-BB4C-40DE-AF27-B07D156BDF97}" destId="{011093DB-E858-4DFE-AE2A-7A28E3172657}" srcOrd="1" destOrd="0" parTransId="{364960FF-8FC9-4752-9D7B-BC76D3FDC82F}" sibTransId="{A97C1ABD-3C97-4423-9D66-7C2CCF56ABD3}"/>
    <dgm:cxn modelId="{2DEFDBA4-8E63-47FD-920F-614E6EE0B6A3}" srcId="{1F82EF49-C1EB-4689-8FF7-A7F9433A2C87}" destId="{5DD18F97-26D4-43A8-9873-154F0CA802C5}" srcOrd="0" destOrd="0" parTransId="{CB8FBA77-4797-4E93-9EEF-BD4C88D2DB3C}" sibTransId="{DB049CF3-75B7-481F-A431-BC4D9E3B3AEF}"/>
    <dgm:cxn modelId="{B46256D3-E75E-4B0D-A1EA-381298F7BE0F}" srcId="{1F82EF49-C1EB-4689-8FF7-A7F9433A2C87}" destId="{71195D53-1BAB-4C23-9C96-C28F05976E94}" srcOrd="1" destOrd="0" parTransId="{444CBD1E-3283-4E46-93C1-84B881479C4F}" sibTransId="{4B7C84A1-A740-437E-9620-31A15A31957A}"/>
    <dgm:cxn modelId="{A0745ED7-2E28-496D-851B-EDDED466637B}" type="presOf" srcId="{ABEC1EF3-A9F8-4276-BD2E-12FC2F9DB0EA}" destId="{EC05A5AD-1D1B-4D51-B911-D8F8CDFDF3BF}" srcOrd="0" destOrd="0" presId="urn:microsoft.com/office/officeart/2005/8/layout/hList2"/>
    <dgm:cxn modelId="{401351E1-4E9F-43AA-BFDA-8FB1AFF945D7}" srcId="{D5C78781-7635-406A-9FFB-F031948DBFB9}" destId="{3B4EA5D1-4ACC-44ED-83B6-2919B1A98EF3}" srcOrd="0" destOrd="0" parTransId="{2B4D69FE-5E72-42F8-AD3A-63D61E157FCB}" sibTransId="{2280F981-CABF-49EA-B910-3C386DBF86CD}"/>
    <dgm:cxn modelId="{607081E2-7648-43A1-A83C-F77E0656FC34}" srcId="{ABEC1EF3-A9F8-4276-BD2E-12FC2F9DB0EA}" destId="{1F82EF49-C1EB-4689-8FF7-A7F9433A2C87}" srcOrd="1" destOrd="0" parTransId="{B0CEAF09-DD03-4FD2-AD42-AAD1EB436FD6}" sibTransId="{1C45DBF2-A3C6-46A6-932A-EA536E042FCD}"/>
    <dgm:cxn modelId="{A705B9EB-1EF8-460C-947B-40ABE3785794}" type="presOf" srcId="{5DD18F97-26D4-43A8-9873-154F0CA802C5}" destId="{10AB7F93-2023-4794-8F9E-6394E31D687E}" srcOrd="0" destOrd="0" presId="urn:microsoft.com/office/officeart/2005/8/layout/hList2"/>
    <dgm:cxn modelId="{35FAC4F2-398F-47B6-863C-AFEC48D92009}" type="presOf" srcId="{546B8CE0-BB4C-40DE-AF27-B07D156BDF97}" destId="{C0BE4A03-9CB5-44A6-BA91-F0A56FF7FC47}" srcOrd="0" destOrd="0" presId="urn:microsoft.com/office/officeart/2005/8/layout/hList2"/>
    <dgm:cxn modelId="{12F619F7-CD07-4D20-ADC2-F5F71308FF8C}" type="presOf" srcId="{1F82EF49-C1EB-4689-8FF7-A7F9433A2C87}" destId="{42F64AEA-B938-4D8D-BC49-CE37936C2C80}" srcOrd="0" destOrd="0" presId="urn:microsoft.com/office/officeart/2005/8/layout/hList2"/>
    <dgm:cxn modelId="{5B958453-11F4-4519-B162-ABF6FD0F20F4}" type="presParOf" srcId="{EC05A5AD-1D1B-4D51-B911-D8F8CDFDF3BF}" destId="{A3E7EC12-841F-470C-B212-99EAFB68E769}" srcOrd="0" destOrd="0" presId="urn:microsoft.com/office/officeart/2005/8/layout/hList2"/>
    <dgm:cxn modelId="{7872EA05-5A59-443E-B54B-1B1F2246A295}" type="presParOf" srcId="{A3E7EC12-841F-470C-B212-99EAFB68E769}" destId="{92BA27C5-5718-43A4-900D-1B98B29E8FAE}" srcOrd="0" destOrd="0" presId="urn:microsoft.com/office/officeart/2005/8/layout/hList2"/>
    <dgm:cxn modelId="{68F0855F-9AD1-4B71-8B5C-C188CCA4175C}" type="presParOf" srcId="{A3E7EC12-841F-470C-B212-99EAFB68E769}" destId="{48EA7D26-A59D-4F8F-8BF1-94A0C7B577EB}" srcOrd="1" destOrd="0" presId="urn:microsoft.com/office/officeart/2005/8/layout/hList2"/>
    <dgm:cxn modelId="{0991CEB1-6C2E-44FB-98CC-3A86B96DF2F5}" type="presParOf" srcId="{A3E7EC12-841F-470C-B212-99EAFB68E769}" destId="{86070E75-7538-444F-B35A-3A45DB21A79B}" srcOrd="2" destOrd="0" presId="urn:microsoft.com/office/officeart/2005/8/layout/hList2"/>
    <dgm:cxn modelId="{EEBD509A-3136-4569-96E1-D17936172B48}" type="presParOf" srcId="{EC05A5AD-1D1B-4D51-B911-D8F8CDFDF3BF}" destId="{303DD9A4-8A95-432C-9008-618010F854E7}" srcOrd="1" destOrd="0" presId="urn:microsoft.com/office/officeart/2005/8/layout/hList2"/>
    <dgm:cxn modelId="{263D38B1-BDE6-49AA-A154-02B1D878A605}" type="presParOf" srcId="{EC05A5AD-1D1B-4D51-B911-D8F8CDFDF3BF}" destId="{C0A6AC19-DB74-4184-AAFD-8BDACC2713AE}" srcOrd="2" destOrd="0" presId="urn:microsoft.com/office/officeart/2005/8/layout/hList2"/>
    <dgm:cxn modelId="{7358AC7E-AF88-45C6-91DB-C94FCD1603DC}" type="presParOf" srcId="{C0A6AC19-DB74-4184-AAFD-8BDACC2713AE}" destId="{C191EC6C-7FD8-4917-BE4D-F5455811A021}" srcOrd="0" destOrd="0" presId="urn:microsoft.com/office/officeart/2005/8/layout/hList2"/>
    <dgm:cxn modelId="{90C03409-AA8B-4C56-8427-CE0737D6ADA4}" type="presParOf" srcId="{C0A6AC19-DB74-4184-AAFD-8BDACC2713AE}" destId="{10AB7F93-2023-4794-8F9E-6394E31D687E}" srcOrd="1" destOrd="0" presId="urn:microsoft.com/office/officeart/2005/8/layout/hList2"/>
    <dgm:cxn modelId="{B86FD2AB-AC11-45C2-A187-E541DCA7EB87}" type="presParOf" srcId="{C0A6AC19-DB74-4184-AAFD-8BDACC2713AE}" destId="{42F64AEA-B938-4D8D-BC49-CE37936C2C80}" srcOrd="2" destOrd="0" presId="urn:microsoft.com/office/officeart/2005/8/layout/hList2"/>
    <dgm:cxn modelId="{CF4B1A5D-9BFB-44D3-9E85-8DEB40CE8EAB}" type="presParOf" srcId="{EC05A5AD-1D1B-4D51-B911-D8F8CDFDF3BF}" destId="{0645E783-13A4-4F6C-8832-890A5A6B07A3}" srcOrd="3" destOrd="0" presId="urn:microsoft.com/office/officeart/2005/8/layout/hList2"/>
    <dgm:cxn modelId="{334D46B2-A3FB-4C41-93B2-FCE2C3E9EC08}" type="presParOf" srcId="{EC05A5AD-1D1B-4D51-B911-D8F8CDFDF3BF}" destId="{5CC3646B-6669-4775-9418-2E3A8C0FF235}" srcOrd="4" destOrd="0" presId="urn:microsoft.com/office/officeart/2005/8/layout/hList2"/>
    <dgm:cxn modelId="{D896006F-C141-4843-9E3C-463CB155F373}" type="presParOf" srcId="{5CC3646B-6669-4775-9418-2E3A8C0FF235}" destId="{F4EA0F2D-38E2-4B67-90E3-1590A2A628CE}" srcOrd="0" destOrd="0" presId="urn:microsoft.com/office/officeart/2005/8/layout/hList2"/>
    <dgm:cxn modelId="{85D3100D-6A5D-4D94-B4F6-DCE585141D62}" type="presParOf" srcId="{5CC3646B-6669-4775-9418-2E3A8C0FF235}" destId="{C4C6D8E9-CDF9-411F-B973-57BC15D62062}" srcOrd="1" destOrd="0" presId="urn:microsoft.com/office/officeart/2005/8/layout/hList2"/>
    <dgm:cxn modelId="{AF7377D6-7F6A-4B24-AA94-B030F81B7B57}" type="presParOf" srcId="{5CC3646B-6669-4775-9418-2E3A8C0FF235}" destId="{C0BE4A03-9CB5-44A6-BA91-F0A56FF7FC47}" srcOrd="2" destOrd="0" presId="urn:microsoft.com/office/officeart/2005/8/layout/hList2"/>
    <dgm:cxn modelId="{F736D8A1-1A86-4DF1-B7F1-AD76E3520EAB}" type="presParOf" srcId="{EC05A5AD-1D1B-4D51-B911-D8F8CDFDF3BF}" destId="{51FD9A8A-7BA2-493C-B87F-5C239CD42D41}" srcOrd="5" destOrd="0" presId="urn:microsoft.com/office/officeart/2005/8/layout/hList2"/>
    <dgm:cxn modelId="{CFF25D17-B700-4ECB-BA87-61E351B951BF}" type="presParOf" srcId="{EC05A5AD-1D1B-4D51-B911-D8F8CDFDF3BF}" destId="{F2537BB3-E465-4AE3-84A7-C6A98E7EB164}" srcOrd="6" destOrd="0" presId="urn:microsoft.com/office/officeart/2005/8/layout/hList2"/>
    <dgm:cxn modelId="{17748F2B-4853-4F78-AFC9-D12DE34988BE}" type="presParOf" srcId="{F2537BB3-E465-4AE3-84A7-C6A98E7EB164}" destId="{F11CA1F4-FFDF-4301-AB27-2455E6E46927}" srcOrd="0" destOrd="0" presId="urn:microsoft.com/office/officeart/2005/8/layout/hList2"/>
    <dgm:cxn modelId="{A8B46215-9323-480B-8E4B-F712342D9784}" type="presParOf" srcId="{F2537BB3-E465-4AE3-84A7-C6A98E7EB164}" destId="{D7432489-4B2E-4AB6-9AF7-9363C5C0B3F3}" srcOrd="1" destOrd="0" presId="urn:microsoft.com/office/officeart/2005/8/layout/hList2"/>
    <dgm:cxn modelId="{0AEE0016-7725-4AF1-BE0E-473EBA5BB1A4}" type="presParOf" srcId="{F2537BB3-E465-4AE3-84A7-C6A98E7EB164}" destId="{40E0CB59-FE3B-46EF-B3DE-E20968F585E7}"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330247-648E-4493-8163-84E77261B519}" type="doc">
      <dgm:prSet loTypeId="urn:microsoft.com/office/officeart/2005/8/layout/hList1" loCatId="list" qsTypeId="urn:microsoft.com/office/officeart/2005/8/quickstyle/simple3" qsCatId="simple" csTypeId="urn:microsoft.com/office/officeart/2005/8/colors/colorful3" csCatId="colorful" phldr="1"/>
      <dgm:spPr/>
      <dgm:t>
        <a:bodyPr/>
        <a:lstStyle/>
        <a:p>
          <a:endParaRPr lang="en-US"/>
        </a:p>
      </dgm:t>
    </dgm:pt>
    <dgm:pt modelId="{978A2594-12CB-46BC-B90A-34BE1B156A0A}">
      <dgm:prSet phldrT="[Text]"/>
      <dgm:spPr/>
      <dgm:t>
        <a:bodyPr/>
        <a:lstStyle/>
        <a:p>
          <a:r>
            <a:rPr lang="en-US" dirty="0"/>
            <a:t>Accuracy</a:t>
          </a:r>
        </a:p>
      </dgm:t>
    </dgm:pt>
    <dgm:pt modelId="{2F251699-EDB2-48BB-B745-32A75DB4773D}" type="parTrans" cxnId="{7B4DFC48-84B7-48DC-90A5-CF16BF6CC899}">
      <dgm:prSet/>
      <dgm:spPr/>
      <dgm:t>
        <a:bodyPr/>
        <a:lstStyle/>
        <a:p>
          <a:endParaRPr lang="en-US"/>
        </a:p>
      </dgm:t>
    </dgm:pt>
    <dgm:pt modelId="{8D19249D-A7AC-446B-92DB-81F86B2768E1}" type="sibTrans" cxnId="{7B4DFC48-84B7-48DC-90A5-CF16BF6CC899}">
      <dgm:prSet/>
      <dgm:spPr/>
      <dgm:t>
        <a:bodyPr/>
        <a:lstStyle/>
        <a:p>
          <a:endParaRPr lang="en-US"/>
        </a:p>
      </dgm:t>
    </dgm:pt>
    <dgm:pt modelId="{60AF6DFB-AA1F-4AF2-BE32-AE726CBD682E}">
      <dgm:prSet phldrT="[Text]"/>
      <dgm:spPr/>
      <dgm:t>
        <a:bodyPr/>
        <a:lstStyle/>
        <a:p>
          <a:r>
            <a:rPr lang="en-US" dirty="0"/>
            <a:t>Recall</a:t>
          </a:r>
        </a:p>
      </dgm:t>
    </dgm:pt>
    <dgm:pt modelId="{FEBB16FE-EFB8-4CA7-A3B1-CFAF147D0B97}" type="parTrans" cxnId="{B3755A8C-80A7-4DF3-B7F6-24FA80DC2054}">
      <dgm:prSet/>
      <dgm:spPr/>
      <dgm:t>
        <a:bodyPr/>
        <a:lstStyle/>
        <a:p>
          <a:endParaRPr lang="en-US"/>
        </a:p>
      </dgm:t>
    </dgm:pt>
    <dgm:pt modelId="{28AAA311-B4C1-4129-B66A-C4E211811BC9}" type="sibTrans" cxnId="{B3755A8C-80A7-4DF3-B7F6-24FA80DC2054}">
      <dgm:prSet/>
      <dgm:spPr/>
      <dgm:t>
        <a:bodyPr/>
        <a:lstStyle/>
        <a:p>
          <a:endParaRPr lang="en-US"/>
        </a:p>
      </dgm:t>
    </dgm:pt>
    <dgm:pt modelId="{3C84410E-64A7-4194-AB59-E013FB70F8A1}">
      <dgm:prSet phldrT="[Text]"/>
      <dgm:spPr/>
      <dgm:t>
        <a:bodyPr/>
        <a:lstStyle/>
        <a:p>
          <a:r>
            <a:rPr lang="en-US" dirty="0"/>
            <a:t>Precision</a:t>
          </a:r>
        </a:p>
      </dgm:t>
    </dgm:pt>
    <dgm:pt modelId="{00DC3362-6F3A-401C-956E-AE8E61B471C5}" type="parTrans" cxnId="{BD41A9E3-875A-49AB-88C1-2E7312DE6655}">
      <dgm:prSet/>
      <dgm:spPr/>
      <dgm:t>
        <a:bodyPr/>
        <a:lstStyle/>
        <a:p>
          <a:endParaRPr lang="en-US"/>
        </a:p>
      </dgm:t>
    </dgm:pt>
    <dgm:pt modelId="{4B0FFD60-3FA0-44FA-BD6A-B8A538A2F84E}" type="sibTrans" cxnId="{BD41A9E3-875A-49AB-88C1-2E7312DE6655}">
      <dgm:prSet/>
      <dgm:spPr/>
      <dgm:t>
        <a:bodyPr/>
        <a:lstStyle/>
        <a:p>
          <a:endParaRPr lang="en-US"/>
        </a:p>
      </dgm:t>
    </dgm:pt>
    <dgm:pt modelId="{6F1BF9FA-DA80-4168-989F-5A410F65AC9D}">
      <dgm:prSet/>
      <dgm:spPr/>
      <dgm:t>
        <a:bodyPr/>
        <a:lstStyle/>
        <a:p>
          <a:r>
            <a:rPr lang="en-US" dirty="0"/>
            <a:t>F1-score</a:t>
          </a:r>
        </a:p>
      </dgm:t>
    </dgm:pt>
    <dgm:pt modelId="{4B5266E0-D280-41E8-BBA4-BD53C990153F}" type="parTrans" cxnId="{FF46434C-6A11-406A-BFAF-EA54E1D253DD}">
      <dgm:prSet/>
      <dgm:spPr/>
      <dgm:t>
        <a:bodyPr/>
        <a:lstStyle/>
        <a:p>
          <a:endParaRPr lang="en-US"/>
        </a:p>
      </dgm:t>
    </dgm:pt>
    <dgm:pt modelId="{1A000A0A-1C26-49D1-8F64-775F0685A22F}" type="sibTrans" cxnId="{FF46434C-6A11-406A-BFAF-EA54E1D253DD}">
      <dgm:prSet/>
      <dgm:spPr/>
      <dgm:t>
        <a:bodyPr/>
        <a:lstStyle/>
        <a:p>
          <a:endParaRPr lang="en-US"/>
        </a:p>
      </dgm:t>
    </dgm:pt>
    <dgm:pt modelId="{C164EA9E-D643-4390-B4C1-B8D3425DE707}">
      <dgm:prSet/>
      <dgm:spPr/>
      <dgm:t>
        <a:bodyPr/>
        <a:lstStyle/>
        <a:p>
          <a:r>
            <a:rPr lang="en-US" b="0" i="0" dirty="0"/>
            <a:t>Correctly classified point in test data and total number of points in the test data</a:t>
          </a:r>
          <a:endParaRPr lang="en-US" b="0" dirty="0"/>
        </a:p>
      </dgm:t>
    </dgm:pt>
    <dgm:pt modelId="{35EA0A8D-D6D5-4A79-8057-E5BBFD3E094E}" type="parTrans" cxnId="{53666AF3-AA97-48F5-A0F3-49EE21148E81}">
      <dgm:prSet/>
      <dgm:spPr/>
      <dgm:t>
        <a:bodyPr/>
        <a:lstStyle/>
        <a:p>
          <a:endParaRPr lang="en-US"/>
        </a:p>
      </dgm:t>
    </dgm:pt>
    <dgm:pt modelId="{B2B8D57B-1CB4-43A9-AA38-4E2409A6FA8F}" type="sibTrans" cxnId="{53666AF3-AA97-48F5-A0F3-49EE21148E81}">
      <dgm:prSet/>
      <dgm:spPr/>
      <dgm:t>
        <a:bodyPr/>
        <a:lstStyle/>
        <a:p>
          <a:endParaRPr lang="en-US"/>
        </a:p>
      </dgm:t>
    </dgm:pt>
    <dgm:pt modelId="{9DD9F161-0722-4C1E-BBE1-19535238A1E8}">
      <dgm:prSet/>
      <dgm:spPr/>
      <dgm:t>
        <a:bodyPr/>
        <a:lstStyle/>
        <a:p>
          <a:r>
            <a:rPr lang="en-US" dirty="0"/>
            <a:t>The ratio of total positive predicted by the model to the total actual positive.</a:t>
          </a:r>
        </a:p>
      </dgm:t>
    </dgm:pt>
    <dgm:pt modelId="{3D0490CF-7C5E-4958-908E-954597683470}" type="parTrans" cxnId="{E808F03A-B2C7-44A7-9B2B-DC9897350904}">
      <dgm:prSet/>
      <dgm:spPr/>
      <dgm:t>
        <a:bodyPr/>
        <a:lstStyle/>
        <a:p>
          <a:endParaRPr lang="en-US"/>
        </a:p>
      </dgm:t>
    </dgm:pt>
    <dgm:pt modelId="{AF9A1D46-50BA-4DC4-B439-4575FE8DEB6E}" type="sibTrans" cxnId="{E808F03A-B2C7-44A7-9B2B-DC9897350904}">
      <dgm:prSet/>
      <dgm:spPr/>
      <dgm:t>
        <a:bodyPr/>
        <a:lstStyle/>
        <a:p>
          <a:endParaRPr lang="en-US"/>
        </a:p>
      </dgm:t>
    </dgm:pt>
    <dgm:pt modelId="{60828F74-CE1E-4490-BDF6-92356D6116B7}">
      <dgm:prSet/>
      <dgm:spPr/>
      <dgm:t>
        <a:bodyPr/>
        <a:lstStyle/>
        <a:p>
          <a:r>
            <a:rPr lang="en-US" b="0" i="0"/>
            <a:t>Out of the total positive, what percentage are predicted positive</a:t>
          </a:r>
          <a:endParaRPr lang="en-US"/>
        </a:p>
      </dgm:t>
    </dgm:pt>
    <dgm:pt modelId="{759F3EEF-18B0-47E4-B645-E7CBD25F8314}" type="parTrans" cxnId="{26B63465-99EE-4187-A7B9-6A16DB333CC1}">
      <dgm:prSet/>
      <dgm:spPr/>
      <dgm:t>
        <a:bodyPr/>
        <a:lstStyle/>
        <a:p>
          <a:endParaRPr lang="en-US"/>
        </a:p>
      </dgm:t>
    </dgm:pt>
    <dgm:pt modelId="{305B2AB2-4EFB-4294-89CD-454BC05FCDB0}" type="sibTrans" cxnId="{26B63465-99EE-4187-A7B9-6A16DB333CC1}">
      <dgm:prSet/>
      <dgm:spPr/>
      <dgm:t>
        <a:bodyPr/>
        <a:lstStyle/>
        <a:p>
          <a:endParaRPr lang="en-US"/>
        </a:p>
      </dgm:t>
    </dgm:pt>
    <dgm:pt modelId="{452B6306-0E7A-4F95-848D-FED10C22F9E8}">
      <dgm:prSet/>
      <dgm:spPr/>
      <dgm:t>
        <a:bodyPr/>
        <a:lstStyle/>
        <a:p>
          <a:r>
            <a:rPr lang="en-US" b="0" i="0" dirty="0"/>
            <a:t>It is the harmonic mean of precision and recall. It takes both false positive and false negatives into account</a:t>
          </a:r>
          <a:endParaRPr lang="en-US" dirty="0"/>
        </a:p>
      </dgm:t>
    </dgm:pt>
    <dgm:pt modelId="{BC6DFCFA-5A37-4856-9A0F-83A36835B069}" type="parTrans" cxnId="{C2154D9A-4AC0-4496-BA90-6D3585B4D599}">
      <dgm:prSet/>
      <dgm:spPr/>
      <dgm:t>
        <a:bodyPr/>
        <a:lstStyle/>
        <a:p>
          <a:endParaRPr lang="en-US"/>
        </a:p>
      </dgm:t>
    </dgm:pt>
    <dgm:pt modelId="{EE8ED386-4A7A-43A8-8F31-2CD9B7A4C803}" type="sibTrans" cxnId="{C2154D9A-4AC0-4496-BA90-6D3585B4D599}">
      <dgm:prSet/>
      <dgm:spPr/>
      <dgm:t>
        <a:bodyPr/>
        <a:lstStyle/>
        <a:p>
          <a:endParaRPr lang="en-US"/>
        </a:p>
      </dgm:t>
    </dgm:pt>
    <dgm:pt modelId="{66A5B0B5-6308-4AEA-97B2-6ADC60130D15}" type="pres">
      <dgm:prSet presAssocID="{48330247-648E-4493-8163-84E77261B519}" presName="Name0" presStyleCnt="0">
        <dgm:presLayoutVars>
          <dgm:dir/>
          <dgm:animLvl val="lvl"/>
          <dgm:resizeHandles val="exact"/>
        </dgm:presLayoutVars>
      </dgm:prSet>
      <dgm:spPr/>
    </dgm:pt>
    <dgm:pt modelId="{AA32644F-46B0-4087-9792-6916D886FEAD}" type="pres">
      <dgm:prSet presAssocID="{978A2594-12CB-46BC-B90A-34BE1B156A0A}" presName="composite" presStyleCnt="0"/>
      <dgm:spPr/>
    </dgm:pt>
    <dgm:pt modelId="{C38D2B90-090E-45B0-A8AE-F044AF30D4F6}" type="pres">
      <dgm:prSet presAssocID="{978A2594-12CB-46BC-B90A-34BE1B156A0A}" presName="parTx" presStyleLbl="alignNode1" presStyleIdx="0" presStyleCnt="4">
        <dgm:presLayoutVars>
          <dgm:chMax val="0"/>
          <dgm:chPref val="0"/>
          <dgm:bulletEnabled val="1"/>
        </dgm:presLayoutVars>
      </dgm:prSet>
      <dgm:spPr/>
    </dgm:pt>
    <dgm:pt modelId="{B9600C1C-6497-4B51-A363-D8B6D816906A}" type="pres">
      <dgm:prSet presAssocID="{978A2594-12CB-46BC-B90A-34BE1B156A0A}" presName="desTx" presStyleLbl="alignAccFollowNode1" presStyleIdx="0" presStyleCnt="4">
        <dgm:presLayoutVars>
          <dgm:bulletEnabled val="1"/>
        </dgm:presLayoutVars>
      </dgm:prSet>
      <dgm:spPr/>
    </dgm:pt>
    <dgm:pt modelId="{49D4C008-ACEC-46C5-AD67-9B9461481992}" type="pres">
      <dgm:prSet presAssocID="{8D19249D-A7AC-446B-92DB-81F86B2768E1}" presName="space" presStyleCnt="0"/>
      <dgm:spPr/>
    </dgm:pt>
    <dgm:pt modelId="{F772F300-4AD2-47B6-9B22-E1B6E136348B}" type="pres">
      <dgm:prSet presAssocID="{60AF6DFB-AA1F-4AF2-BE32-AE726CBD682E}" presName="composite" presStyleCnt="0"/>
      <dgm:spPr/>
    </dgm:pt>
    <dgm:pt modelId="{B2840D49-FBFC-4B45-B71B-C6113469F785}" type="pres">
      <dgm:prSet presAssocID="{60AF6DFB-AA1F-4AF2-BE32-AE726CBD682E}" presName="parTx" presStyleLbl="alignNode1" presStyleIdx="1" presStyleCnt="4">
        <dgm:presLayoutVars>
          <dgm:chMax val="0"/>
          <dgm:chPref val="0"/>
          <dgm:bulletEnabled val="1"/>
        </dgm:presLayoutVars>
      </dgm:prSet>
      <dgm:spPr/>
    </dgm:pt>
    <dgm:pt modelId="{8DF39222-CB0F-4530-BFF0-5D708C2913A4}" type="pres">
      <dgm:prSet presAssocID="{60AF6DFB-AA1F-4AF2-BE32-AE726CBD682E}" presName="desTx" presStyleLbl="alignAccFollowNode1" presStyleIdx="1" presStyleCnt="4">
        <dgm:presLayoutVars>
          <dgm:bulletEnabled val="1"/>
        </dgm:presLayoutVars>
      </dgm:prSet>
      <dgm:spPr/>
    </dgm:pt>
    <dgm:pt modelId="{438E2E31-8D1D-483D-B87A-A3ECA95F04FC}" type="pres">
      <dgm:prSet presAssocID="{28AAA311-B4C1-4129-B66A-C4E211811BC9}" presName="space" presStyleCnt="0"/>
      <dgm:spPr/>
    </dgm:pt>
    <dgm:pt modelId="{EA32F87C-6899-4E5F-AA06-4560FACA267A}" type="pres">
      <dgm:prSet presAssocID="{3C84410E-64A7-4194-AB59-E013FB70F8A1}" presName="composite" presStyleCnt="0"/>
      <dgm:spPr/>
    </dgm:pt>
    <dgm:pt modelId="{2DDCAC1E-F048-43FF-BD06-2E88C04768D2}" type="pres">
      <dgm:prSet presAssocID="{3C84410E-64A7-4194-AB59-E013FB70F8A1}" presName="parTx" presStyleLbl="alignNode1" presStyleIdx="2" presStyleCnt="4">
        <dgm:presLayoutVars>
          <dgm:chMax val="0"/>
          <dgm:chPref val="0"/>
          <dgm:bulletEnabled val="1"/>
        </dgm:presLayoutVars>
      </dgm:prSet>
      <dgm:spPr/>
    </dgm:pt>
    <dgm:pt modelId="{EAE63356-9F33-4254-8506-35C9C49B0013}" type="pres">
      <dgm:prSet presAssocID="{3C84410E-64A7-4194-AB59-E013FB70F8A1}" presName="desTx" presStyleLbl="alignAccFollowNode1" presStyleIdx="2" presStyleCnt="4">
        <dgm:presLayoutVars>
          <dgm:bulletEnabled val="1"/>
        </dgm:presLayoutVars>
      </dgm:prSet>
      <dgm:spPr/>
    </dgm:pt>
    <dgm:pt modelId="{9FC27382-2939-4B0E-9145-F042C550C563}" type="pres">
      <dgm:prSet presAssocID="{4B0FFD60-3FA0-44FA-BD6A-B8A538A2F84E}" presName="space" presStyleCnt="0"/>
      <dgm:spPr/>
    </dgm:pt>
    <dgm:pt modelId="{9EE115F0-C111-4E7B-AB97-C338A57EB9F4}" type="pres">
      <dgm:prSet presAssocID="{6F1BF9FA-DA80-4168-989F-5A410F65AC9D}" presName="composite" presStyleCnt="0"/>
      <dgm:spPr/>
    </dgm:pt>
    <dgm:pt modelId="{B2A44225-E90B-4934-9FEB-68207F2DA02D}" type="pres">
      <dgm:prSet presAssocID="{6F1BF9FA-DA80-4168-989F-5A410F65AC9D}" presName="parTx" presStyleLbl="alignNode1" presStyleIdx="3" presStyleCnt="4">
        <dgm:presLayoutVars>
          <dgm:chMax val="0"/>
          <dgm:chPref val="0"/>
          <dgm:bulletEnabled val="1"/>
        </dgm:presLayoutVars>
      </dgm:prSet>
      <dgm:spPr/>
    </dgm:pt>
    <dgm:pt modelId="{82F83876-3AD0-46B1-86AB-07960D3E84D9}" type="pres">
      <dgm:prSet presAssocID="{6F1BF9FA-DA80-4168-989F-5A410F65AC9D}" presName="desTx" presStyleLbl="alignAccFollowNode1" presStyleIdx="3" presStyleCnt="4">
        <dgm:presLayoutVars>
          <dgm:bulletEnabled val="1"/>
        </dgm:presLayoutVars>
      </dgm:prSet>
      <dgm:spPr/>
    </dgm:pt>
  </dgm:ptLst>
  <dgm:cxnLst>
    <dgm:cxn modelId="{47D0A000-28BB-4770-A83B-0F812E596FA0}" type="presOf" srcId="{C164EA9E-D643-4390-B4C1-B8D3425DE707}" destId="{B9600C1C-6497-4B51-A363-D8B6D816906A}" srcOrd="0" destOrd="0" presId="urn:microsoft.com/office/officeart/2005/8/layout/hList1"/>
    <dgm:cxn modelId="{3E5B1335-262F-43B9-9DDE-A87EC7948299}" type="presOf" srcId="{452B6306-0E7A-4F95-848D-FED10C22F9E8}" destId="{82F83876-3AD0-46B1-86AB-07960D3E84D9}" srcOrd="0" destOrd="0" presId="urn:microsoft.com/office/officeart/2005/8/layout/hList1"/>
    <dgm:cxn modelId="{E808F03A-B2C7-44A7-9B2B-DC9897350904}" srcId="{60AF6DFB-AA1F-4AF2-BE32-AE726CBD682E}" destId="{9DD9F161-0722-4C1E-BBE1-19535238A1E8}" srcOrd="0" destOrd="0" parTransId="{3D0490CF-7C5E-4958-908E-954597683470}" sibTransId="{AF9A1D46-50BA-4DC4-B439-4575FE8DEB6E}"/>
    <dgm:cxn modelId="{D2547562-883A-47B2-85A4-6FB010913D86}" type="presOf" srcId="{60AF6DFB-AA1F-4AF2-BE32-AE726CBD682E}" destId="{B2840D49-FBFC-4B45-B71B-C6113469F785}" srcOrd="0" destOrd="0" presId="urn:microsoft.com/office/officeart/2005/8/layout/hList1"/>
    <dgm:cxn modelId="{26B63465-99EE-4187-A7B9-6A16DB333CC1}" srcId="{3C84410E-64A7-4194-AB59-E013FB70F8A1}" destId="{60828F74-CE1E-4490-BDF6-92356D6116B7}" srcOrd="0" destOrd="0" parTransId="{759F3EEF-18B0-47E4-B645-E7CBD25F8314}" sibTransId="{305B2AB2-4EFB-4294-89CD-454BC05FCDB0}"/>
    <dgm:cxn modelId="{7B4DFC48-84B7-48DC-90A5-CF16BF6CC899}" srcId="{48330247-648E-4493-8163-84E77261B519}" destId="{978A2594-12CB-46BC-B90A-34BE1B156A0A}" srcOrd="0" destOrd="0" parTransId="{2F251699-EDB2-48BB-B745-32A75DB4773D}" sibTransId="{8D19249D-A7AC-446B-92DB-81F86B2768E1}"/>
    <dgm:cxn modelId="{A6855069-3EA6-4ACB-AC37-DCADBEFDC5B0}" type="presOf" srcId="{9DD9F161-0722-4C1E-BBE1-19535238A1E8}" destId="{8DF39222-CB0F-4530-BFF0-5D708C2913A4}" srcOrd="0" destOrd="0" presId="urn:microsoft.com/office/officeart/2005/8/layout/hList1"/>
    <dgm:cxn modelId="{2AE4584B-85F8-43EF-8F95-8B69974EC350}" type="presOf" srcId="{48330247-648E-4493-8163-84E77261B519}" destId="{66A5B0B5-6308-4AEA-97B2-6ADC60130D15}" srcOrd="0" destOrd="0" presId="urn:microsoft.com/office/officeart/2005/8/layout/hList1"/>
    <dgm:cxn modelId="{FF46434C-6A11-406A-BFAF-EA54E1D253DD}" srcId="{48330247-648E-4493-8163-84E77261B519}" destId="{6F1BF9FA-DA80-4168-989F-5A410F65AC9D}" srcOrd="3" destOrd="0" parTransId="{4B5266E0-D280-41E8-BBA4-BD53C990153F}" sibTransId="{1A000A0A-1C26-49D1-8F64-775F0685A22F}"/>
    <dgm:cxn modelId="{8E17D980-B611-46D5-AA8D-60E9927B5BF9}" type="presOf" srcId="{978A2594-12CB-46BC-B90A-34BE1B156A0A}" destId="{C38D2B90-090E-45B0-A8AE-F044AF30D4F6}" srcOrd="0" destOrd="0" presId="urn:microsoft.com/office/officeart/2005/8/layout/hList1"/>
    <dgm:cxn modelId="{B3755A8C-80A7-4DF3-B7F6-24FA80DC2054}" srcId="{48330247-648E-4493-8163-84E77261B519}" destId="{60AF6DFB-AA1F-4AF2-BE32-AE726CBD682E}" srcOrd="1" destOrd="0" parTransId="{FEBB16FE-EFB8-4CA7-A3B1-CFAF147D0B97}" sibTransId="{28AAA311-B4C1-4129-B66A-C4E211811BC9}"/>
    <dgm:cxn modelId="{C2154D9A-4AC0-4496-BA90-6D3585B4D599}" srcId="{6F1BF9FA-DA80-4168-989F-5A410F65AC9D}" destId="{452B6306-0E7A-4F95-848D-FED10C22F9E8}" srcOrd="0" destOrd="0" parTransId="{BC6DFCFA-5A37-4856-9A0F-83A36835B069}" sibTransId="{EE8ED386-4A7A-43A8-8F31-2CD9B7A4C803}"/>
    <dgm:cxn modelId="{C1FDC4A1-9923-4060-A25E-966CF77B2232}" type="presOf" srcId="{60828F74-CE1E-4490-BDF6-92356D6116B7}" destId="{EAE63356-9F33-4254-8506-35C9C49B0013}" srcOrd="0" destOrd="0" presId="urn:microsoft.com/office/officeart/2005/8/layout/hList1"/>
    <dgm:cxn modelId="{BD41A9E3-875A-49AB-88C1-2E7312DE6655}" srcId="{48330247-648E-4493-8163-84E77261B519}" destId="{3C84410E-64A7-4194-AB59-E013FB70F8A1}" srcOrd="2" destOrd="0" parTransId="{00DC3362-6F3A-401C-956E-AE8E61B471C5}" sibTransId="{4B0FFD60-3FA0-44FA-BD6A-B8A538A2F84E}"/>
    <dgm:cxn modelId="{53666AF3-AA97-48F5-A0F3-49EE21148E81}" srcId="{978A2594-12CB-46BC-B90A-34BE1B156A0A}" destId="{C164EA9E-D643-4390-B4C1-B8D3425DE707}" srcOrd="0" destOrd="0" parTransId="{35EA0A8D-D6D5-4A79-8057-E5BBFD3E094E}" sibTransId="{B2B8D57B-1CB4-43A9-AA38-4E2409A6FA8F}"/>
    <dgm:cxn modelId="{6AC443FE-E211-40B7-AD35-F0BD0E8D1CE5}" type="presOf" srcId="{6F1BF9FA-DA80-4168-989F-5A410F65AC9D}" destId="{B2A44225-E90B-4934-9FEB-68207F2DA02D}" srcOrd="0" destOrd="0" presId="urn:microsoft.com/office/officeart/2005/8/layout/hList1"/>
    <dgm:cxn modelId="{14A412FF-805C-46BC-9067-1AB353E4D0B7}" type="presOf" srcId="{3C84410E-64A7-4194-AB59-E013FB70F8A1}" destId="{2DDCAC1E-F048-43FF-BD06-2E88C04768D2}" srcOrd="0" destOrd="0" presId="urn:microsoft.com/office/officeart/2005/8/layout/hList1"/>
    <dgm:cxn modelId="{25165628-0B6F-4028-9796-0855F810D074}" type="presParOf" srcId="{66A5B0B5-6308-4AEA-97B2-6ADC60130D15}" destId="{AA32644F-46B0-4087-9792-6916D886FEAD}" srcOrd="0" destOrd="0" presId="urn:microsoft.com/office/officeart/2005/8/layout/hList1"/>
    <dgm:cxn modelId="{E3F7D2DC-CD0D-43B9-828B-7BE5E3031972}" type="presParOf" srcId="{AA32644F-46B0-4087-9792-6916D886FEAD}" destId="{C38D2B90-090E-45B0-A8AE-F044AF30D4F6}" srcOrd="0" destOrd="0" presId="urn:microsoft.com/office/officeart/2005/8/layout/hList1"/>
    <dgm:cxn modelId="{57C6597D-2C1E-468C-9F0D-BCDF61FE9DC2}" type="presParOf" srcId="{AA32644F-46B0-4087-9792-6916D886FEAD}" destId="{B9600C1C-6497-4B51-A363-D8B6D816906A}" srcOrd="1" destOrd="0" presId="urn:microsoft.com/office/officeart/2005/8/layout/hList1"/>
    <dgm:cxn modelId="{6897E680-3305-4916-89DF-EBD134BF3941}" type="presParOf" srcId="{66A5B0B5-6308-4AEA-97B2-6ADC60130D15}" destId="{49D4C008-ACEC-46C5-AD67-9B9461481992}" srcOrd="1" destOrd="0" presId="urn:microsoft.com/office/officeart/2005/8/layout/hList1"/>
    <dgm:cxn modelId="{CF64A618-362B-4B0C-8928-986D211778E3}" type="presParOf" srcId="{66A5B0B5-6308-4AEA-97B2-6ADC60130D15}" destId="{F772F300-4AD2-47B6-9B22-E1B6E136348B}" srcOrd="2" destOrd="0" presId="urn:microsoft.com/office/officeart/2005/8/layout/hList1"/>
    <dgm:cxn modelId="{8B4F738F-8615-4127-918B-A3B2030D5D48}" type="presParOf" srcId="{F772F300-4AD2-47B6-9B22-E1B6E136348B}" destId="{B2840D49-FBFC-4B45-B71B-C6113469F785}" srcOrd="0" destOrd="0" presId="urn:microsoft.com/office/officeart/2005/8/layout/hList1"/>
    <dgm:cxn modelId="{B60AD09E-F35B-4CA1-B202-C29E3938E100}" type="presParOf" srcId="{F772F300-4AD2-47B6-9B22-E1B6E136348B}" destId="{8DF39222-CB0F-4530-BFF0-5D708C2913A4}" srcOrd="1" destOrd="0" presId="urn:microsoft.com/office/officeart/2005/8/layout/hList1"/>
    <dgm:cxn modelId="{E5A4664D-7BB3-43A8-8193-06F6D3A5B0A4}" type="presParOf" srcId="{66A5B0B5-6308-4AEA-97B2-6ADC60130D15}" destId="{438E2E31-8D1D-483D-B87A-A3ECA95F04FC}" srcOrd="3" destOrd="0" presId="urn:microsoft.com/office/officeart/2005/8/layout/hList1"/>
    <dgm:cxn modelId="{6FF54A05-F6B9-42B6-A9E9-EB6AE1C3CA1F}" type="presParOf" srcId="{66A5B0B5-6308-4AEA-97B2-6ADC60130D15}" destId="{EA32F87C-6899-4E5F-AA06-4560FACA267A}" srcOrd="4" destOrd="0" presId="urn:microsoft.com/office/officeart/2005/8/layout/hList1"/>
    <dgm:cxn modelId="{1C6F613C-91CD-4010-9C70-A5FD3F09A058}" type="presParOf" srcId="{EA32F87C-6899-4E5F-AA06-4560FACA267A}" destId="{2DDCAC1E-F048-43FF-BD06-2E88C04768D2}" srcOrd="0" destOrd="0" presId="urn:microsoft.com/office/officeart/2005/8/layout/hList1"/>
    <dgm:cxn modelId="{18FAFA94-BC05-4A3F-B08F-6DC9B959B072}" type="presParOf" srcId="{EA32F87C-6899-4E5F-AA06-4560FACA267A}" destId="{EAE63356-9F33-4254-8506-35C9C49B0013}" srcOrd="1" destOrd="0" presId="urn:microsoft.com/office/officeart/2005/8/layout/hList1"/>
    <dgm:cxn modelId="{F50B57C7-E143-430A-9D41-8B2200A0BE32}" type="presParOf" srcId="{66A5B0B5-6308-4AEA-97B2-6ADC60130D15}" destId="{9FC27382-2939-4B0E-9145-F042C550C563}" srcOrd="5" destOrd="0" presId="urn:microsoft.com/office/officeart/2005/8/layout/hList1"/>
    <dgm:cxn modelId="{748698DE-107F-4413-AA7C-50C9DF102DDE}" type="presParOf" srcId="{66A5B0B5-6308-4AEA-97B2-6ADC60130D15}" destId="{9EE115F0-C111-4E7B-AB97-C338A57EB9F4}" srcOrd="6" destOrd="0" presId="urn:microsoft.com/office/officeart/2005/8/layout/hList1"/>
    <dgm:cxn modelId="{22C249C4-71B3-46DC-AE37-A52E96A0079C}" type="presParOf" srcId="{9EE115F0-C111-4E7B-AB97-C338A57EB9F4}" destId="{B2A44225-E90B-4934-9FEB-68207F2DA02D}" srcOrd="0" destOrd="0" presId="urn:microsoft.com/office/officeart/2005/8/layout/hList1"/>
    <dgm:cxn modelId="{A0824B89-A821-4881-86DF-91C327CEF4F2}" type="presParOf" srcId="{9EE115F0-C111-4E7B-AB97-C338A57EB9F4}" destId="{82F83876-3AD0-46B1-86AB-07960D3E84D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A37564-83C4-4031-9BF3-29B9C7EA5DB5}" type="doc">
      <dgm:prSet loTypeId="urn:microsoft.com/office/officeart/2005/8/layout/hList7" loCatId="relationship" qsTypeId="urn:microsoft.com/office/officeart/2005/8/quickstyle/3d2" qsCatId="3D" csTypeId="urn:microsoft.com/office/officeart/2005/8/colors/accent1_4" csCatId="accent1" phldr="1"/>
      <dgm:spPr/>
      <dgm:t>
        <a:bodyPr/>
        <a:lstStyle/>
        <a:p>
          <a:endParaRPr lang="en-US"/>
        </a:p>
      </dgm:t>
    </dgm:pt>
    <dgm:pt modelId="{A88E14B0-A06D-469C-851A-0D39B608CE32}">
      <dgm:prSet phldrT="[Text]" custT="1"/>
      <dgm:spPr/>
      <dgm:t>
        <a:bodyPr/>
        <a:lstStyle/>
        <a:p>
          <a:r>
            <a:rPr lang="en-US" sz="1800" dirty="0"/>
            <a:t>Try to collect more some more predictor, like total score, bowling style </a:t>
          </a:r>
          <a:r>
            <a:rPr lang="en-US" sz="1800" dirty="0" err="1"/>
            <a:t>etc</a:t>
          </a:r>
          <a:r>
            <a:rPr lang="en-US" sz="1800" dirty="0"/>
            <a:t> for better Model.</a:t>
          </a:r>
        </a:p>
      </dgm:t>
    </dgm:pt>
    <dgm:pt modelId="{01A1A97B-4984-4074-8388-9C100CA00A2F}" type="parTrans" cxnId="{A18835B6-352E-4687-A2ED-BCA6B9EDB1B9}">
      <dgm:prSet/>
      <dgm:spPr/>
      <dgm:t>
        <a:bodyPr/>
        <a:lstStyle/>
        <a:p>
          <a:endParaRPr lang="en-US"/>
        </a:p>
      </dgm:t>
    </dgm:pt>
    <dgm:pt modelId="{D470DF5C-2ABB-48DD-9838-510F1A6BB39B}" type="sibTrans" cxnId="{A18835B6-352E-4687-A2ED-BCA6B9EDB1B9}">
      <dgm:prSet/>
      <dgm:spPr/>
      <dgm:t>
        <a:bodyPr/>
        <a:lstStyle/>
        <a:p>
          <a:endParaRPr lang="en-US"/>
        </a:p>
      </dgm:t>
    </dgm:pt>
    <dgm:pt modelId="{617355A0-6A98-4061-BEE8-E127EBE54700}">
      <dgm:prSet phldrT="[Text]" custT="1"/>
      <dgm:spPr/>
      <dgm:t>
        <a:bodyPr/>
        <a:lstStyle/>
        <a:p>
          <a:r>
            <a:rPr lang="en-US" sz="1600" dirty="0"/>
            <a:t>Try to add more than 3 all rounder in the team that will improve the team performance </a:t>
          </a:r>
        </a:p>
      </dgm:t>
    </dgm:pt>
    <dgm:pt modelId="{4DB4C36B-EF0F-4CD6-996F-568BBB58A7CF}" type="parTrans" cxnId="{9FB1F987-008C-4447-AF14-54C6BE9C92BE}">
      <dgm:prSet/>
      <dgm:spPr/>
      <dgm:t>
        <a:bodyPr/>
        <a:lstStyle/>
        <a:p>
          <a:endParaRPr lang="en-US"/>
        </a:p>
      </dgm:t>
    </dgm:pt>
    <dgm:pt modelId="{3382DF21-BE7D-498C-BA0A-D21F073F5388}" type="sibTrans" cxnId="{9FB1F987-008C-4447-AF14-54C6BE9C92BE}">
      <dgm:prSet/>
      <dgm:spPr/>
      <dgm:t>
        <a:bodyPr/>
        <a:lstStyle/>
        <a:p>
          <a:endParaRPr lang="en-US"/>
        </a:p>
      </dgm:t>
    </dgm:pt>
    <dgm:pt modelId="{5E7DC412-951B-4957-B1C6-0023479EA953}">
      <dgm:prSet phldrT="[Text]" custT="1"/>
      <dgm:spPr/>
      <dgm:t>
        <a:bodyPr/>
        <a:lstStyle/>
        <a:p>
          <a:r>
            <a:rPr lang="en-US" sz="1600" dirty="0"/>
            <a:t>If team opt for bowling first with an Avg team age of 30, with 4 bowlers in the team has higher chance to win against England in test match in Rainy season in England . </a:t>
          </a:r>
        </a:p>
      </dgm:t>
    </dgm:pt>
    <dgm:pt modelId="{CC08FA10-5B65-49E9-8948-4C87817C55A7}" type="parTrans" cxnId="{204832C7-CEC9-40B6-BC4F-1BD99FF645B3}">
      <dgm:prSet/>
      <dgm:spPr/>
      <dgm:t>
        <a:bodyPr/>
        <a:lstStyle/>
        <a:p>
          <a:endParaRPr lang="en-US"/>
        </a:p>
      </dgm:t>
    </dgm:pt>
    <dgm:pt modelId="{26A3F7BF-5393-4CDD-8A25-944A63DA0271}" type="sibTrans" cxnId="{204832C7-CEC9-40B6-BC4F-1BD99FF645B3}">
      <dgm:prSet/>
      <dgm:spPr/>
      <dgm:t>
        <a:bodyPr/>
        <a:lstStyle/>
        <a:p>
          <a:endParaRPr lang="en-US"/>
        </a:p>
      </dgm:t>
    </dgm:pt>
    <dgm:pt modelId="{FB8033D6-FB2D-4C72-A142-F6E63440400B}">
      <dgm:prSet phldrT="[Text]" custT="1"/>
      <dgm:spPr/>
      <dgm:t>
        <a:bodyPr/>
        <a:lstStyle/>
        <a:p>
          <a:r>
            <a:rPr lang="en-US" sz="1600" dirty="0"/>
            <a:t>If team opt for bowling first with an Avg team age of 30, minimum 3 bowlers in the team, scoring average 15 runs per over has higher chance to win against Australia in T20 match in Winter season in India.</a:t>
          </a:r>
        </a:p>
      </dgm:t>
    </dgm:pt>
    <dgm:pt modelId="{6A12795A-98C1-4C29-B8CB-BAC27FA7A2FA}" type="parTrans" cxnId="{5F17511D-8AA5-49CE-824F-41862E2A6256}">
      <dgm:prSet/>
      <dgm:spPr/>
      <dgm:t>
        <a:bodyPr/>
        <a:lstStyle/>
        <a:p>
          <a:endParaRPr lang="en-US"/>
        </a:p>
      </dgm:t>
    </dgm:pt>
    <dgm:pt modelId="{7E588E2D-D926-4C50-841B-A7732258AEE3}" type="sibTrans" cxnId="{5F17511D-8AA5-49CE-824F-41862E2A6256}">
      <dgm:prSet/>
      <dgm:spPr/>
      <dgm:t>
        <a:bodyPr/>
        <a:lstStyle/>
        <a:p>
          <a:endParaRPr lang="en-US"/>
        </a:p>
      </dgm:t>
    </dgm:pt>
    <dgm:pt modelId="{166B90FE-3B23-444B-B4EF-72BF3E43EA3D}">
      <dgm:prSet phldrT="[Text]" custT="1"/>
      <dgm:spPr/>
      <dgm:t>
        <a:bodyPr/>
        <a:lstStyle/>
        <a:p>
          <a:r>
            <a:rPr lang="en-US" sz="1600" dirty="0"/>
            <a:t>If team opt for Batting first with an Avg team age of 30, with 3 bowlers in the team and at least one player should score century has higher chance to win against Sri Lanka in ODI match in Winter season in India. </a:t>
          </a:r>
        </a:p>
      </dgm:t>
    </dgm:pt>
    <dgm:pt modelId="{0E3AC079-6903-4498-AB69-798034EBC28A}" type="parTrans" cxnId="{8518FF3B-2934-44AA-890F-FC930A3D2D3B}">
      <dgm:prSet/>
      <dgm:spPr/>
      <dgm:t>
        <a:bodyPr/>
        <a:lstStyle/>
        <a:p>
          <a:endParaRPr lang="en-US"/>
        </a:p>
      </dgm:t>
    </dgm:pt>
    <dgm:pt modelId="{50FDE102-17A4-4330-A2FE-3CCCEA8AFED0}" type="sibTrans" cxnId="{8518FF3B-2934-44AA-890F-FC930A3D2D3B}">
      <dgm:prSet/>
      <dgm:spPr/>
      <dgm:t>
        <a:bodyPr/>
        <a:lstStyle/>
        <a:p>
          <a:endParaRPr lang="en-US"/>
        </a:p>
      </dgm:t>
    </dgm:pt>
    <dgm:pt modelId="{01884229-7E8D-4950-B79F-BBFD87BCBA1B}" type="pres">
      <dgm:prSet presAssocID="{83A37564-83C4-4031-9BF3-29B9C7EA5DB5}" presName="Name0" presStyleCnt="0">
        <dgm:presLayoutVars>
          <dgm:dir/>
          <dgm:resizeHandles val="exact"/>
        </dgm:presLayoutVars>
      </dgm:prSet>
      <dgm:spPr/>
    </dgm:pt>
    <dgm:pt modelId="{1BF2A739-3ED5-4222-AFB3-AA6D102BD0D6}" type="pres">
      <dgm:prSet presAssocID="{83A37564-83C4-4031-9BF3-29B9C7EA5DB5}" presName="fgShape" presStyleLbl="fgShp" presStyleIdx="0" presStyleCnt="1" custAng="0" custScaleY="52541" custLinFactY="-265536" custLinFactNeighborX="3329" custLinFactNeighborY="-300000"/>
      <dgm:spPr/>
    </dgm:pt>
    <dgm:pt modelId="{80D41D20-67E8-4780-8CB8-A41E9C00722D}" type="pres">
      <dgm:prSet presAssocID="{83A37564-83C4-4031-9BF3-29B9C7EA5DB5}" presName="linComp" presStyleCnt="0"/>
      <dgm:spPr/>
    </dgm:pt>
    <dgm:pt modelId="{DD9CB3F8-4785-4498-A658-298950A32273}" type="pres">
      <dgm:prSet presAssocID="{A88E14B0-A06D-469C-851A-0D39B608CE32}" presName="compNode" presStyleCnt="0"/>
      <dgm:spPr/>
    </dgm:pt>
    <dgm:pt modelId="{787C4B30-DC6D-439B-8020-EE8632A429A0}" type="pres">
      <dgm:prSet presAssocID="{A88E14B0-A06D-469C-851A-0D39B608CE32}" presName="bkgdShape" presStyleLbl="node1" presStyleIdx="0" presStyleCnt="1" custLinFactNeighborX="6406" custLinFactNeighborY="2288"/>
      <dgm:spPr/>
    </dgm:pt>
    <dgm:pt modelId="{6F32CA0B-3508-4730-9725-8DFE91CE1EAC}" type="pres">
      <dgm:prSet presAssocID="{A88E14B0-A06D-469C-851A-0D39B608CE32}" presName="nodeTx" presStyleLbl="node1" presStyleIdx="0" presStyleCnt="1">
        <dgm:presLayoutVars>
          <dgm:bulletEnabled val="1"/>
        </dgm:presLayoutVars>
      </dgm:prSet>
      <dgm:spPr/>
    </dgm:pt>
    <dgm:pt modelId="{52660492-B0AE-4B35-8220-12E2864A388B}" type="pres">
      <dgm:prSet presAssocID="{A88E14B0-A06D-469C-851A-0D39B608CE32}" presName="invisiNode" presStyleLbl="node1" presStyleIdx="0" presStyleCnt="1"/>
      <dgm:spPr/>
    </dgm:pt>
    <dgm:pt modelId="{2875341B-FEE1-412A-9336-DBB0DBFA7EFB}" type="pres">
      <dgm:prSet presAssocID="{A88E14B0-A06D-469C-851A-0D39B608CE32}" presName="imagNode" presStyleLbl="fgImgPlace1" presStyleIdx="0" presStyleCnt="1" custScaleX="381738"/>
      <dgm:spPr>
        <a:blipFill>
          <a:blip xmlns:r="http://schemas.openxmlformats.org/officeDocument/2006/relationships" r:embed="rId1">
            <a:extLst>
              <a:ext uri="{28A0092B-C50C-407E-A947-70E740481C1C}">
                <a14:useLocalDpi xmlns:a14="http://schemas.microsoft.com/office/drawing/2010/main" val="0"/>
              </a:ext>
            </a:extLst>
          </a:blip>
          <a:srcRect/>
          <a:stretch>
            <a:fillRect t="-22000" b="-22000"/>
          </a:stretch>
        </a:blipFill>
      </dgm:spPr>
    </dgm:pt>
  </dgm:ptLst>
  <dgm:cxnLst>
    <dgm:cxn modelId="{1DFD6507-9E16-4B4B-B92F-629BB2A2E69E}" type="presOf" srcId="{83A37564-83C4-4031-9BF3-29B9C7EA5DB5}" destId="{01884229-7E8D-4950-B79F-BBFD87BCBA1B}" srcOrd="0" destOrd="0" presId="urn:microsoft.com/office/officeart/2005/8/layout/hList7"/>
    <dgm:cxn modelId="{5F17511D-8AA5-49CE-824F-41862E2A6256}" srcId="{A88E14B0-A06D-469C-851A-0D39B608CE32}" destId="{FB8033D6-FB2D-4C72-A142-F6E63440400B}" srcOrd="2" destOrd="0" parTransId="{6A12795A-98C1-4C29-B8CB-BAC27FA7A2FA}" sibTransId="{7E588E2D-D926-4C50-841B-A7732258AEE3}"/>
    <dgm:cxn modelId="{1C858B30-4E58-496A-AB61-BA7ACC9AC088}" type="presOf" srcId="{A88E14B0-A06D-469C-851A-0D39B608CE32}" destId="{787C4B30-DC6D-439B-8020-EE8632A429A0}" srcOrd="0" destOrd="0" presId="urn:microsoft.com/office/officeart/2005/8/layout/hList7"/>
    <dgm:cxn modelId="{73484935-1348-4A75-9378-F824A7D93DA6}" type="presOf" srcId="{166B90FE-3B23-444B-B4EF-72BF3E43EA3D}" destId="{787C4B30-DC6D-439B-8020-EE8632A429A0}" srcOrd="0" destOrd="4" presId="urn:microsoft.com/office/officeart/2005/8/layout/hList7"/>
    <dgm:cxn modelId="{D7EC2A38-7AF2-4337-9D62-98180CB4A633}" type="presOf" srcId="{FB8033D6-FB2D-4C72-A142-F6E63440400B}" destId="{787C4B30-DC6D-439B-8020-EE8632A429A0}" srcOrd="0" destOrd="3" presId="urn:microsoft.com/office/officeart/2005/8/layout/hList7"/>
    <dgm:cxn modelId="{8518FF3B-2934-44AA-890F-FC930A3D2D3B}" srcId="{A88E14B0-A06D-469C-851A-0D39B608CE32}" destId="{166B90FE-3B23-444B-B4EF-72BF3E43EA3D}" srcOrd="3" destOrd="0" parTransId="{0E3AC079-6903-4498-AB69-798034EBC28A}" sibTransId="{50FDE102-17A4-4330-A2FE-3CCCEA8AFED0}"/>
    <dgm:cxn modelId="{71BCDA46-F6E8-48B3-BFCB-B34D945E358D}" type="presOf" srcId="{5E7DC412-951B-4957-B1C6-0023479EA953}" destId="{787C4B30-DC6D-439B-8020-EE8632A429A0}" srcOrd="0" destOrd="2" presId="urn:microsoft.com/office/officeart/2005/8/layout/hList7"/>
    <dgm:cxn modelId="{E4A40E6E-F3F9-4EBE-A9FA-9B913A9A5033}" type="presOf" srcId="{A88E14B0-A06D-469C-851A-0D39B608CE32}" destId="{6F32CA0B-3508-4730-9725-8DFE91CE1EAC}" srcOrd="1" destOrd="0" presId="urn:microsoft.com/office/officeart/2005/8/layout/hList7"/>
    <dgm:cxn modelId="{39B5D14F-0F1B-4A79-8A8B-ECAE700B8798}" type="presOf" srcId="{5E7DC412-951B-4957-B1C6-0023479EA953}" destId="{6F32CA0B-3508-4730-9725-8DFE91CE1EAC}" srcOrd="1" destOrd="2" presId="urn:microsoft.com/office/officeart/2005/8/layout/hList7"/>
    <dgm:cxn modelId="{2B6E7959-578A-4807-8BFA-9B247BAE1D99}" type="presOf" srcId="{166B90FE-3B23-444B-B4EF-72BF3E43EA3D}" destId="{6F32CA0B-3508-4730-9725-8DFE91CE1EAC}" srcOrd="1" destOrd="4" presId="urn:microsoft.com/office/officeart/2005/8/layout/hList7"/>
    <dgm:cxn modelId="{9FB1F987-008C-4447-AF14-54C6BE9C92BE}" srcId="{A88E14B0-A06D-469C-851A-0D39B608CE32}" destId="{617355A0-6A98-4061-BEE8-E127EBE54700}" srcOrd="0" destOrd="0" parTransId="{4DB4C36B-EF0F-4CD6-996F-568BBB58A7CF}" sibTransId="{3382DF21-BE7D-498C-BA0A-D21F073F5388}"/>
    <dgm:cxn modelId="{A18835B6-352E-4687-A2ED-BCA6B9EDB1B9}" srcId="{83A37564-83C4-4031-9BF3-29B9C7EA5DB5}" destId="{A88E14B0-A06D-469C-851A-0D39B608CE32}" srcOrd="0" destOrd="0" parTransId="{01A1A97B-4984-4074-8388-9C100CA00A2F}" sibTransId="{D470DF5C-2ABB-48DD-9838-510F1A6BB39B}"/>
    <dgm:cxn modelId="{204832C7-CEC9-40B6-BC4F-1BD99FF645B3}" srcId="{A88E14B0-A06D-469C-851A-0D39B608CE32}" destId="{5E7DC412-951B-4957-B1C6-0023479EA953}" srcOrd="1" destOrd="0" parTransId="{CC08FA10-5B65-49E9-8948-4C87817C55A7}" sibTransId="{26A3F7BF-5393-4CDD-8A25-944A63DA0271}"/>
    <dgm:cxn modelId="{847FA0C9-7A0F-4353-A8CD-272E53E87960}" type="presOf" srcId="{FB8033D6-FB2D-4C72-A142-F6E63440400B}" destId="{6F32CA0B-3508-4730-9725-8DFE91CE1EAC}" srcOrd="1" destOrd="3" presId="urn:microsoft.com/office/officeart/2005/8/layout/hList7"/>
    <dgm:cxn modelId="{14B3E0D9-D56B-4609-9E65-E244B79B8132}" type="presOf" srcId="{617355A0-6A98-4061-BEE8-E127EBE54700}" destId="{6F32CA0B-3508-4730-9725-8DFE91CE1EAC}" srcOrd="1" destOrd="1" presId="urn:microsoft.com/office/officeart/2005/8/layout/hList7"/>
    <dgm:cxn modelId="{222A2DEF-97EB-41E5-8F44-7702CADC64F2}" type="presOf" srcId="{617355A0-6A98-4061-BEE8-E127EBE54700}" destId="{787C4B30-DC6D-439B-8020-EE8632A429A0}" srcOrd="0" destOrd="1" presId="urn:microsoft.com/office/officeart/2005/8/layout/hList7"/>
    <dgm:cxn modelId="{C08E8738-FB31-4CEF-9CBB-2FFC306AFAE4}" type="presParOf" srcId="{01884229-7E8D-4950-B79F-BBFD87BCBA1B}" destId="{1BF2A739-3ED5-4222-AFB3-AA6D102BD0D6}" srcOrd="0" destOrd="0" presId="urn:microsoft.com/office/officeart/2005/8/layout/hList7"/>
    <dgm:cxn modelId="{53CAEB7B-3BAA-41C7-A3EE-3E1D914276DE}" type="presParOf" srcId="{01884229-7E8D-4950-B79F-BBFD87BCBA1B}" destId="{80D41D20-67E8-4780-8CB8-A41E9C00722D}" srcOrd="1" destOrd="0" presId="urn:microsoft.com/office/officeart/2005/8/layout/hList7"/>
    <dgm:cxn modelId="{71DC892D-8AB5-4AA1-9884-EC319BDFE294}" type="presParOf" srcId="{80D41D20-67E8-4780-8CB8-A41E9C00722D}" destId="{DD9CB3F8-4785-4498-A658-298950A32273}" srcOrd="0" destOrd="0" presId="urn:microsoft.com/office/officeart/2005/8/layout/hList7"/>
    <dgm:cxn modelId="{696A7D94-065C-497B-B614-2865FA983AEA}" type="presParOf" srcId="{DD9CB3F8-4785-4498-A658-298950A32273}" destId="{787C4B30-DC6D-439B-8020-EE8632A429A0}" srcOrd="0" destOrd="0" presId="urn:microsoft.com/office/officeart/2005/8/layout/hList7"/>
    <dgm:cxn modelId="{4164B5BB-0DE8-4B5A-AC1C-3863EA803AF7}" type="presParOf" srcId="{DD9CB3F8-4785-4498-A658-298950A32273}" destId="{6F32CA0B-3508-4730-9725-8DFE91CE1EAC}" srcOrd="1" destOrd="0" presId="urn:microsoft.com/office/officeart/2005/8/layout/hList7"/>
    <dgm:cxn modelId="{EAAFF5E2-2537-4AE7-A8A5-925640807E9A}" type="presParOf" srcId="{DD9CB3F8-4785-4498-A658-298950A32273}" destId="{52660492-B0AE-4B35-8220-12E2864A388B}" srcOrd="2" destOrd="0" presId="urn:microsoft.com/office/officeart/2005/8/layout/hList7"/>
    <dgm:cxn modelId="{D63C535C-19BE-403F-9AED-E23CB8295F73}" type="presParOf" srcId="{DD9CB3F8-4785-4498-A658-298950A32273}" destId="{2875341B-FEE1-412A-9336-DBB0DBFA7EFB}"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EF0BC-7C30-4F67-AC06-ECCCC722B22F}">
      <dsp:nvSpPr>
        <dsp:cNvPr id="0" name=""/>
        <dsp:cNvSpPr/>
      </dsp:nvSpPr>
      <dsp:spPr>
        <a:xfrm>
          <a:off x="6673022" y="851193"/>
          <a:ext cx="1230103" cy="1229869"/>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31EEBAC-91E4-42C7-BD08-C7435AF77930}">
      <dsp:nvSpPr>
        <dsp:cNvPr id="0" name=""/>
        <dsp:cNvSpPr/>
      </dsp:nvSpPr>
      <dsp:spPr>
        <a:xfrm>
          <a:off x="6714442" y="892196"/>
          <a:ext cx="1148044" cy="1147864"/>
        </a:xfrm>
        <a:prstGeom prst="ellipse">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Model Evaluation</a:t>
          </a:r>
        </a:p>
      </dsp:txBody>
      <dsp:txXfrm>
        <a:off x="6878560" y="1056207"/>
        <a:ext cx="819808" cy="819841"/>
      </dsp:txXfrm>
    </dsp:sp>
    <dsp:sp modelId="{FB953D96-E810-4E4B-AD9F-6820720A17AD}">
      <dsp:nvSpPr>
        <dsp:cNvPr id="0" name=""/>
        <dsp:cNvSpPr/>
      </dsp:nvSpPr>
      <dsp:spPr>
        <a:xfrm rot="2700000">
          <a:off x="5402366" y="851055"/>
          <a:ext cx="1229930" cy="1229930"/>
        </a:xfrm>
        <a:prstGeom prst="teardrop">
          <a:avLst>
            <a:gd name="adj" fmla="val 100000"/>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EF5F4B1A-7A61-45EA-8AF5-2C28CC964212}">
      <dsp:nvSpPr>
        <dsp:cNvPr id="0" name=""/>
        <dsp:cNvSpPr/>
      </dsp:nvSpPr>
      <dsp:spPr>
        <a:xfrm>
          <a:off x="5443700" y="892196"/>
          <a:ext cx="1148044" cy="1147864"/>
        </a:xfrm>
        <a:prstGeom prst="ellipse">
          <a:avLst/>
        </a:prstGeom>
        <a:solidFill>
          <a:schemeClr val="lt1">
            <a:alpha val="90000"/>
            <a:hueOff val="0"/>
            <a:satOff val="0"/>
            <a:lumOff val="0"/>
            <a:alphaOff val="0"/>
          </a:schemeClr>
        </a:solidFill>
        <a:ln w="6350" cap="flat" cmpd="sng" algn="ctr">
          <a:solidFill>
            <a:schemeClr val="accent5">
              <a:hueOff val="-1351709"/>
              <a:satOff val="-3484"/>
              <a:lumOff val="-2353"/>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Model Building </a:t>
          </a:r>
        </a:p>
      </dsp:txBody>
      <dsp:txXfrm>
        <a:off x="5607818" y="1056207"/>
        <a:ext cx="819808" cy="819841"/>
      </dsp:txXfrm>
    </dsp:sp>
    <dsp:sp modelId="{386C1B42-9CD0-49C1-B2F5-035399AAC558}">
      <dsp:nvSpPr>
        <dsp:cNvPr id="0" name=""/>
        <dsp:cNvSpPr/>
      </dsp:nvSpPr>
      <dsp:spPr>
        <a:xfrm rot="2700000">
          <a:off x="4131623" y="851055"/>
          <a:ext cx="1229930" cy="1229930"/>
        </a:xfrm>
        <a:prstGeom prst="teardrop">
          <a:avLst>
            <a:gd name="adj" fmla="val 100000"/>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DB3C98F-4893-46F6-BDC0-F2A71E29BDA9}">
      <dsp:nvSpPr>
        <dsp:cNvPr id="0" name=""/>
        <dsp:cNvSpPr/>
      </dsp:nvSpPr>
      <dsp:spPr>
        <a:xfrm>
          <a:off x="4172957" y="892196"/>
          <a:ext cx="1148044" cy="1147864"/>
        </a:xfrm>
        <a:prstGeom prst="ellipse">
          <a:avLst/>
        </a:prstGeom>
        <a:solidFill>
          <a:schemeClr val="lt1">
            <a:alpha val="90000"/>
            <a:hueOff val="0"/>
            <a:satOff val="0"/>
            <a:lumOff val="0"/>
            <a:alphaOff val="0"/>
          </a:schemeClr>
        </a:solidFill>
        <a:ln w="6350" cap="flat" cmpd="sng" algn="ctr">
          <a:solidFill>
            <a:schemeClr val="accent5">
              <a:hueOff val="-2703417"/>
              <a:satOff val="-6968"/>
              <a:lumOff val="-4706"/>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Data Preprocessing</a:t>
          </a:r>
        </a:p>
      </dsp:txBody>
      <dsp:txXfrm>
        <a:off x="4337075" y="1056207"/>
        <a:ext cx="819808" cy="819841"/>
      </dsp:txXfrm>
    </dsp:sp>
    <dsp:sp modelId="{35118EF6-5D1A-479F-A963-3173511540CD}">
      <dsp:nvSpPr>
        <dsp:cNvPr id="0" name=""/>
        <dsp:cNvSpPr/>
      </dsp:nvSpPr>
      <dsp:spPr>
        <a:xfrm rot="2700000">
          <a:off x="2860881" y="851055"/>
          <a:ext cx="1229930" cy="1229930"/>
        </a:xfrm>
        <a:prstGeom prst="teardrop">
          <a:avLst>
            <a:gd name="adj" fmla="val 100000"/>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4FEFBC0-738B-4D61-A964-6BFFDFAD8345}">
      <dsp:nvSpPr>
        <dsp:cNvPr id="0" name=""/>
        <dsp:cNvSpPr/>
      </dsp:nvSpPr>
      <dsp:spPr>
        <a:xfrm>
          <a:off x="2894878" y="892092"/>
          <a:ext cx="1148044" cy="1147864"/>
        </a:xfrm>
        <a:prstGeom prst="ellipse">
          <a:avLst/>
        </a:prstGeom>
        <a:solidFill>
          <a:schemeClr val="lt1">
            <a:alpha val="90000"/>
            <a:hueOff val="0"/>
            <a:satOff val="0"/>
            <a:lumOff val="0"/>
            <a:alphaOff val="0"/>
          </a:schemeClr>
        </a:solidFill>
        <a:ln w="6350" cap="flat" cmpd="sng" algn="ctr">
          <a:solidFill>
            <a:schemeClr val="accent5">
              <a:hueOff val="-4055126"/>
              <a:satOff val="-10451"/>
              <a:lumOff val="-7059"/>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Data Cleaning</a:t>
          </a:r>
        </a:p>
      </dsp:txBody>
      <dsp:txXfrm>
        <a:off x="3058215" y="1056104"/>
        <a:ext cx="819808" cy="819841"/>
      </dsp:txXfrm>
    </dsp:sp>
    <dsp:sp modelId="{EA144AE8-DD2C-41E2-A33B-9727F36D1F0F}">
      <dsp:nvSpPr>
        <dsp:cNvPr id="0" name=""/>
        <dsp:cNvSpPr/>
      </dsp:nvSpPr>
      <dsp:spPr>
        <a:xfrm rot="2700000">
          <a:off x="1590138" y="851055"/>
          <a:ext cx="1229930" cy="1229930"/>
        </a:xfrm>
        <a:prstGeom prst="teardrop">
          <a:avLst>
            <a:gd name="adj" fmla="val 100000"/>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4FC4D4C-3E7E-4626-93F8-7E85CECE4CA2}">
      <dsp:nvSpPr>
        <dsp:cNvPr id="0" name=""/>
        <dsp:cNvSpPr/>
      </dsp:nvSpPr>
      <dsp:spPr>
        <a:xfrm>
          <a:off x="1631472" y="892196"/>
          <a:ext cx="1148044" cy="1147864"/>
        </a:xfrm>
        <a:prstGeom prst="ellipse">
          <a:avLst/>
        </a:prstGeom>
        <a:solidFill>
          <a:schemeClr val="lt1">
            <a:alpha val="90000"/>
            <a:hueOff val="0"/>
            <a:satOff val="0"/>
            <a:lumOff val="0"/>
            <a:alphaOff val="0"/>
          </a:schemeClr>
        </a:solidFill>
        <a:ln w="6350" cap="flat" cmpd="sng" algn="ctr">
          <a:solidFill>
            <a:schemeClr val="accent5">
              <a:hueOff val="-5406834"/>
              <a:satOff val="-13935"/>
              <a:lumOff val="-9412"/>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Data Exploration</a:t>
          </a:r>
        </a:p>
      </dsp:txBody>
      <dsp:txXfrm>
        <a:off x="1794809" y="1056207"/>
        <a:ext cx="819808" cy="819841"/>
      </dsp:txXfrm>
    </dsp:sp>
    <dsp:sp modelId="{9AA221EE-B329-44E6-B2C1-A687E6321612}">
      <dsp:nvSpPr>
        <dsp:cNvPr id="0" name=""/>
        <dsp:cNvSpPr/>
      </dsp:nvSpPr>
      <dsp:spPr>
        <a:xfrm rot="2700000">
          <a:off x="319396" y="851055"/>
          <a:ext cx="1229930" cy="1229930"/>
        </a:xfrm>
        <a:prstGeom prst="teardrop">
          <a:avLst>
            <a:gd name="adj" fmla="val 10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0626908-9212-4956-BDCC-8BED11F0F41A}">
      <dsp:nvSpPr>
        <dsp:cNvPr id="0" name=""/>
        <dsp:cNvSpPr/>
      </dsp:nvSpPr>
      <dsp:spPr>
        <a:xfrm>
          <a:off x="337928" y="892092"/>
          <a:ext cx="1148044" cy="1147864"/>
        </a:xfrm>
        <a:prstGeom prst="ellipse">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Data Collection</a:t>
          </a:r>
        </a:p>
      </dsp:txBody>
      <dsp:txXfrm>
        <a:off x="502047" y="1056104"/>
        <a:ext cx="819808" cy="8198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70E75-7538-444F-B35A-3A45DB21A79B}">
      <dsp:nvSpPr>
        <dsp:cNvPr id="0" name=""/>
        <dsp:cNvSpPr/>
      </dsp:nvSpPr>
      <dsp:spPr>
        <a:xfrm rot="16200000">
          <a:off x="-1436929" y="2861431"/>
          <a:ext cx="3271146" cy="321381"/>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0" tIns="0" rIns="283440" bIns="0" numCol="1" spcCol="1270" anchor="t" anchorCtr="0">
          <a:noAutofit/>
        </a:bodyPr>
        <a:lstStyle/>
        <a:p>
          <a:pPr marL="0" lvl="0" indent="0" algn="r" defTabSz="711200">
            <a:lnSpc>
              <a:spcPct val="90000"/>
            </a:lnSpc>
            <a:spcBef>
              <a:spcPct val="0"/>
            </a:spcBef>
            <a:spcAft>
              <a:spcPct val="35000"/>
            </a:spcAft>
            <a:buNone/>
          </a:pPr>
          <a:r>
            <a:rPr lang="en-US" sz="1600" b="1" kern="1200" dirty="0"/>
            <a:t>Missing Value Treatment</a:t>
          </a:r>
        </a:p>
      </dsp:txBody>
      <dsp:txXfrm>
        <a:off x="-1436929" y="2861431"/>
        <a:ext cx="3271146" cy="321381"/>
      </dsp:txXfrm>
    </dsp:sp>
    <dsp:sp modelId="{48EA7D26-A59D-4F8F-8BF1-94A0C7B577EB}">
      <dsp:nvSpPr>
        <dsp:cNvPr id="0" name=""/>
        <dsp:cNvSpPr/>
      </dsp:nvSpPr>
      <dsp:spPr>
        <a:xfrm>
          <a:off x="376110" y="808164"/>
          <a:ext cx="1600818" cy="4226560"/>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283440"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0" kern="1200" dirty="0">
              <a:latin typeface="Google Sans"/>
            </a:rPr>
            <a:t>Any data entry which have a null in any of the predictors was not consider in building the model.</a:t>
          </a:r>
        </a:p>
      </dsp:txBody>
      <dsp:txXfrm>
        <a:off x="376110" y="808164"/>
        <a:ext cx="1600818" cy="4226560"/>
      </dsp:txXfrm>
    </dsp:sp>
    <dsp:sp modelId="{92BA27C5-5718-43A4-900D-1B98B29E8FAE}">
      <dsp:nvSpPr>
        <dsp:cNvPr id="0" name=""/>
        <dsp:cNvSpPr/>
      </dsp:nvSpPr>
      <dsp:spPr>
        <a:xfrm>
          <a:off x="54729" y="383941"/>
          <a:ext cx="642762" cy="64276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42F64AEA-B938-4D8D-BC49-CE37936C2C80}">
      <dsp:nvSpPr>
        <dsp:cNvPr id="0" name=""/>
        <dsp:cNvSpPr/>
      </dsp:nvSpPr>
      <dsp:spPr>
        <a:xfrm rot="16200000">
          <a:off x="434820" y="2760754"/>
          <a:ext cx="4226560" cy="321381"/>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0" tIns="0" rIns="283440" bIns="0" numCol="1" spcCol="1270" anchor="t" anchorCtr="0">
          <a:noAutofit/>
        </a:bodyPr>
        <a:lstStyle/>
        <a:p>
          <a:pPr marL="0" lvl="0" indent="0" algn="r" defTabSz="800100">
            <a:lnSpc>
              <a:spcPct val="90000"/>
            </a:lnSpc>
            <a:spcBef>
              <a:spcPct val="0"/>
            </a:spcBef>
            <a:spcAft>
              <a:spcPct val="35000"/>
            </a:spcAft>
            <a:buNone/>
          </a:pPr>
          <a:r>
            <a:rPr lang="en-US" sz="1800" b="1" kern="1200" dirty="0"/>
            <a:t>Label Encoding&amp; Feature selection</a:t>
          </a:r>
        </a:p>
      </dsp:txBody>
      <dsp:txXfrm>
        <a:off x="434820" y="2760754"/>
        <a:ext cx="4226560" cy="321381"/>
      </dsp:txXfrm>
    </dsp:sp>
    <dsp:sp modelId="{10AB7F93-2023-4794-8F9E-6394E31D687E}">
      <dsp:nvSpPr>
        <dsp:cNvPr id="0" name=""/>
        <dsp:cNvSpPr/>
      </dsp:nvSpPr>
      <dsp:spPr>
        <a:xfrm>
          <a:off x="2708790" y="808164"/>
          <a:ext cx="1600818" cy="4226560"/>
        </a:xfrm>
        <a:prstGeom prst="rect">
          <a:avLst/>
        </a:prstGeom>
        <a:solidFill>
          <a:schemeClr val="accent5">
            <a:hueOff val="-2252848"/>
            <a:satOff val="-5806"/>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283440"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Convert the categorical variable into numerical by using dummy encoding</a:t>
          </a:r>
        </a:p>
        <a:p>
          <a:pPr marL="171450" lvl="1" indent="-171450" algn="l" defTabSz="711200">
            <a:lnSpc>
              <a:spcPct val="90000"/>
            </a:lnSpc>
            <a:spcBef>
              <a:spcPct val="0"/>
            </a:spcBef>
            <a:spcAft>
              <a:spcPct val="15000"/>
            </a:spcAft>
            <a:buChar char="•"/>
          </a:pPr>
          <a:r>
            <a:rPr lang="en-US" sz="1600" kern="1200" dirty="0"/>
            <a:t>Result, Match format, Match light..</a:t>
          </a:r>
          <a:r>
            <a:rPr lang="en-US" sz="1600" kern="1200" dirty="0" err="1"/>
            <a:t>etc</a:t>
          </a:r>
          <a:r>
            <a:rPr lang="en-US" sz="1600" kern="1200" dirty="0"/>
            <a:t>.</a:t>
          </a:r>
        </a:p>
        <a:p>
          <a:pPr marL="171450" lvl="1" indent="-171450" algn="l" defTabSz="711200">
            <a:lnSpc>
              <a:spcPct val="90000"/>
            </a:lnSpc>
            <a:spcBef>
              <a:spcPct val="0"/>
            </a:spcBef>
            <a:spcAft>
              <a:spcPct val="15000"/>
            </a:spcAft>
            <a:buChar char="•"/>
          </a:pPr>
          <a:r>
            <a:rPr lang="en-US" sz="1600" b="0" kern="1200">
              <a:latin typeface="Google Sans"/>
            </a:rPr>
            <a:t>Feature selection done using Filter technique (Chi Square Test)</a:t>
          </a:r>
          <a:endParaRPr lang="en-US" sz="1600" kern="1200" dirty="0"/>
        </a:p>
      </dsp:txBody>
      <dsp:txXfrm>
        <a:off x="2708790" y="808164"/>
        <a:ext cx="1600818" cy="4226560"/>
      </dsp:txXfrm>
    </dsp:sp>
    <dsp:sp modelId="{C191EC6C-7FD8-4917-BE4D-F5455811A021}">
      <dsp:nvSpPr>
        <dsp:cNvPr id="0" name=""/>
        <dsp:cNvSpPr/>
      </dsp:nvSpPr>
      <dsp:spPr>
        <a:xfrm>
          <a:off x="2366603" y="373541"/>
          <a:ext cx="642762" cy="64276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1000" r="-31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C0BE4A03-9CB5-44A6-BA91-F0A56FF7FC47}">
      <dsp:nvSpPr>
        <dsp:cNvPr id="0" name=""/>
        <dsp:cNvSpPr/>
      </dsp:nvSpPr>
      <dsp:spPr>
        <a:xfrm rot="16200000">
          <a:off x="2767500" y="2760754"/>
          <a:ext cx="4226560" cy="321381"/>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0" tIns="0" rIns="283440" bIns="0" numCol="1" spcCol="1270" anchor="t" anchorCtr="0">
          <a:noAutofit/>
        </a:bodyPr>
        <a:lstStyle/>
        <a:p>
          <a:pPr marL="0" lvl="0" indent="0" algn="r" defTabSz="1022350">
            <a:lnSpc>
              <a:spcPct val="90000"/>
            </a:lnSpc>
            <a:spcBef>
              <a:spcPct val="0"/>
            </a:spcBef>
            <a:spcAft>
              <a:spcPct val="35000"/>
            </a:spcAft>
            <a:buNone/>
          </a:pPr>
          <a:r>
            <a:rPr lang="en-US" sz="2300" kern="1200" dirty="0"/>
            <a:t>Outlier Treatment</a:t>
          </a:r>
        </a:p>
      </dsp:txBody>
      <dsp:txXfrm>
        <a:off x="2767500" y="2760754"/>
        <a:ext cx="4226560" cy="321381"/>
      </dsp:txXfrm>
    </dsp:sp>
    <dsp:sp modelId="{C4C6D8E9-CDF9-411F-B973-57BC15D62062}">
      <dsp:nvSpPr>
        <dsp:cNvPr id="0" name=""/>
        <dsp:cNvSpPr/>
      </dsp:nvSpPr>
      <dsp:spPr>
        <a:xfrm>
          <a:off x="5041471" y="808164"/>
          <a:ext cx="1600818" cy="4226560"/>
        </a:xfrm>
        <a:prstGeom prst="rect">
          <a:avLst/>
        </a:prstGeom>
        <a:solidFill>
          <a:schemeClr val="accent5">
            <a:hueOff val="-4505695"/>
            <a:satOff val="-11613"/>
            <a:lumOff val="-784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283440" rIns="113792" bIns="113792" numCol="1" spcCol="1270" anchor="t" anchorCtr="0">
          <a:noAutofit/>
        </a:bodyPr>
        <a:lstStyle/>
        <a:p>
          <a:pPr marL="171450" lvl="1" indent="-171450" algn="l" defTabSz="711200">
            <a:lnSpc>
              <a:spcPct val="90000"/>
            </a:lnSpc>
            <a:spcBef>
              <a:spcPct val="0"/>
            </a:spcBef>
            <a:spcAft>
              <a:spcPct val="15000"/>
            </a:spcAft>
            <a:buChar char="•"/>
          </a:pPr>
          <a:r>
            <a:rPr lang="en-IN" sz="1600" kern="1200" dirty="0"/>
            <a:t>Treated the outlier for </a:t>
          </a:r>
          <a:r>
            <a:rPr lang="en-IN" sz="1600" b="1" kern="1200" dirty="0"/>
            <a:t>‘Avg_team_Age’</a:t>
          </a:r>
          <a:r>
            <a:rPr lang="en-IN" sz="1600" kern="1200" dirty="0"/>
            <a:t> variable as there are some invalid entry present in the variable</a:t>
          </a:r>
          <a:endParaRPr lang="en-US" sz="1600" kern="1200" dirty="0"/>
        </a:p>
        <a:p>
          <a:pPr marL="171450" lvl="1" indent="-171450" algn="l" defTabSz="711200">
            <a:lnSpc>
              <a:spcPct val="90000"/>
            </a:lnSpc>
            <a:spcBef>
              <a:spcPct val="0"/>
            </a:spcBef>
            <a:spcAft>
              <a:spcPct val="15000"/>
            </a:spcAft>
            <a:buChar char="•"/>
          </a:pPr>
          <a:r>
            <a:rPr lang="en-US" sz="1600" kern="1200" dirty="0"/>
            <a:t>For other variable outlier seems to be real value</a:t>
          </a:r>
          <a:r>
            <a:rPr lang="en-US" sz="1800" kern="1200" dirty="0"/>
            <a:t>.</a:t>
          </a:r>
        </a:p>
      </dsp:txBody>
      <dsp:txXfrm>
        <a:off x="5041471" y="808164"/>
        <a:ext cx="1600818" cy="4226560"/>
      </dsp:txXfrm>
    </dsp:sp>
    <dsp:sp modelId="{F4EA0F2D-38E2-4B67-90E3-1590A2A628CE}">
      <dsp:nvSpPr>
        <dsp:cNvPr id="0" name=""/>
        <dsp:cNvSpPr/>
      </dsp:nvSpPr>
      <dsp:spPr>
        <a:xfrm>
          <a:off x="4720090" y="383941"/>
          <a:ext cx="642762" cy="642762"/>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40E0CB59-FE3B-46EF-B3DE-E20968F585E7}">
      <dsp:nvSpPr>
        <dsp:cNvPr id="0" name=""/>
        <dsp:cNvSpPr/>
      </dsp:nvSpPr>
      <dsp:spPr>
        <a:xfrm rot="16200000">
          <a:off x="5100181" y="2760754"/>
          <a:ext cx="4226560" cy="321381"/>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0" tIns="0" rIns="283440" bIns="0" numCol="1" spcCol="1270" anchor="t" anchorCtr="0">
          <a:noAutofit/>
        </a:bodyPr>
        <a:lstStyle/>
        <a:p>
          <a:pPr marL="0" lvl="0" indent="0" algn="r" defTabSz="889000">
            <a:lnSpc>
              <a:spcPct val="90000"/>
            </a:lnSpc>
            <a:spcBef>
              <a:spcPct val="0"/>
            </a:spcBef>
            <a:spcAft>
              <a:spcPct val="35000"/>
            </a:spcAft>
            <a:buNone/>
          </a:pPr>
          <a:r>
            <a:rPr lang="en-US" sz="2000" b="1" kern="1200" dirty="0"/>
            <a:t>Scaling &amp; Data Imbalance</a:t>
          </a:r>
        </a:p>
      </dsp:txBody>
      <dsp:txXfrm>
        <a:off x="5100181" y="2760754"/>
        <a:ext cx="4226560" cy="321381"/>
      </dsp:txXfrm>
    </dsp:sp>
    <dsp:sp modelId="{D7432489-4B2E-4AB6-9AF7-9363C5C0B3F3}">
      <dsp:nvSpPr>
        <dsp:cNvPr id="0" name=""/>
        <dsp:cNvSpPr/>
      </dsp:nvSpPr>
      <dsp:spPr>
        <a:xfrm>
          <a:off x="7374152" y="808164"/>
          <a:ext cx="1600818" cy="4226560"/>
        </a:xfrm>
        <a:prstGeom prst="rect">
          <a:avLst/>
        </a:prstGeom>
        <a:solidFill>
          <a:schemeClr val="accent5">
            <a:hueOff val="-6758543"/>
            <a:satOff val="-17419"/>
            <a:lumOff val="-1176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11CA1F4-FFDF-4301-AB27-2455E6E46927}">
      <dsp:nvSpPr>
        <dsp:cNvPr id="0" name=""/>
        <dsp:cNvSpPr/>
      </dsp:nvSpPr>
      <dsp:spPr>
        <a:xfrm>
          <a:off x="7052771" y="383941"/>
          <a:ext cx="642762" cy="642762"/>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8000" r="-28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D2B90-090E-45B0-A8AE-F044AF30D4F6}">
      <dsp:nvSpPr>
        <dsp:cNvPr id="0" name=""/>
        <dsp:cNvSpPr/>
      </dsp:nvSpPr>
      <dsp:spPr>
        <a:xfrm>
          <a:off x="4173" y="19023"/>
          <a:ext cx="2509378" cy="460800"/>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Accuracy</a:t>
          </a:r>
        </a:p>
      </dsp:txBody>
      <dsp:txXfrm>
        <a:off x="4173" y="19023"/>
        <a:ext cx="2509378" cy="460800"/>
      </dsp:txXfrm>
    </dsp:sp>
    <dsp:sp modelId="{B9600C1C-6497-4B51-A363-D8B6D816906A}">
      <dsp:nvSpPr>
        <dsp:cNvPr id="0" name=""/>
        <dsp:cNvSpPr/>
      </dsp:nvSpPr>
      <dsp:spPr>
        <a:xfrm>
          <a:off x="4173" y="479823"/>
          <a:ext cx="2509378" cy="1329952"/>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Correctly classified point in test data and total number of points in the test data</a:t>
          </a:r>
          <a:endParaRPr lang="en-US" sz="1600" b="0" kern="1200" dirty="0"/>
        </a:p>
      </dsp:txBody>
      <dsp:txXfrm>
        <a:off x="4173" y="479823"/>
        <a:ext cx="2509378" cy="1329952"/>
      </dsp:txXfrm>
    </dsp:sp>
    <dsp:sp modelId="{B2840D49-FBFC-4B45-B71B-C6113469F785}">
      <dsp:nvSpPr>
        <dsp:cNvPr id="0" name=""/>
        <dsp:cNvSpPr/>
      </dsp:nvSpPr>
      <dsp:spPr>
        <a:xfrm>
          <a:off x="2864864" y="19023"/>
          <a:ext cx="2509378" cy="460800"/>
        </a:xfrm>
        <a:prstGeom prst="rect">
          <a:avLst/>
        </a:prstGeom>
        <a:gradFill rotWithShape="0">
          <a:gsLst>
            <a:gs pos="0">
              <a:schemeClr val="accent3">
                <a:hueOff val="903533"/>
                <a:satOff val="33333"/>
                <a:lumOff val="-4902"/>
                <a:alphaOff val="0"/>
                <a:lumMod val="110000"/>
                <a:satMod val="105000"/>
                <a:tint val="67000"/>
              </a:schemeClr>
            </a:gs>
            <a:gs pos="50000">
              <a:schemeClr val="accent3">
                <a:hueOff val="903533"/>
                <a:satOff val="33333"/>
                <a:lumOff val="-4902"/>
                <a:alphaOff val="0"/>
                <a:lumMod val="105000"/>
                <a:satMod val="103000"/>
                <a:tint val="73000"/>
              </a:schemeClr>
            </a:gs>
            <a:gs pos="100000">
              <a:schemeClr val="accent3">
                <a:hueOff val="903533"/>
                <a:satOff val="33333"/>
                <a:lumOff val="-4902"/>
                <a:alphaOff val="0"/>
                <a:lumMod val="105000"/>
                <a:satMod val="109000"/>
                <a:tint val="81000"/>
              </a:schemeClr>
            </a:gs>
          </a:gsLst>
          <a:lin ang="5400000" scaled="0"/>
        </a:gradFill>
        <a:ln w="6350" cap="flat" cmpd="sng" algn="ctr">
          <a:solidFill>
            <a:schemeClr val="accent3">
              <a:hueOff val="903533"/>
              <a:satOff val="33333"/>
              <a:lumOff val="-4902"/>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Recall</a:t>
          </a:r>
        </a:p>
      </dsp:txBody>
      <dsp:txXfrm>
        <a:off x="2864864" y="19023"/>
        <a:ext cx="2509378" cy="460800"/>
      </dsp:txXfrm>
    </dsp:sp>
    <dsp:sp modelId="{8DF39222-CB0F-4530-BFF0-5D708C2913A4}">
      <dsp:nvSpPr>
        <dsp:cNvPr id="0" name=""/>
        <dsp:cNvSpPr/>
      </dsp:nvSpPr>
      <dsp:spPr>
        <a:xfrm>
          <a:off x="2864864" y="479823"/>
          <a:ext cx="2509378" cy="1329952"/>
        </a:xfrm>
        <a:prstGeom prst="rect">
          <a:avLst/>
        </a:prstGeom>
        <a:solidFill>
          <a:schemeClr val="accent3">
            <a:tint val="40000"/>
            <a:alpha val="90000"/>
            <a:hueOff val="676380"/>
            <a:satOff val="33333"/>
            <a:lumOff val="593"/>
            <a:alphaOff val="0"/>
          </a:schemeClr>
        </a:solidFill>
        <a:ln w="6350" cap="flat" cmpd="sng" algn="ctr">
          <a:solidFill>
            <a:schemeClr val="accent3">
              <a:tint val="40000"/>
              <a:alpha val="90000"/>
              <a:hueOff val="676380"/>
              <a:satOff val="33333"/>
              <a:lumOff val="59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The ratio of total positive predicted by the model to the total actual positive.</a:t>
          </a:r>
        </a:p>
      </dsp:txBody>
      <dsp:txXfrm>
        <a:off x="2864864" y="479823"/>
        <a:ext cx="2509378" cy="1329952"/>
      </dsp:txXfrm>
    </dsp:sp>
    <dsp:sp modelId="{2DDCAC1E-F048-43FF-BD06-2E88C04768D2}">
      <dsp:nvSpPr>
        <dsp:cNvPr id="0" name=""/>
        <dsp:cNvSpPr/>
      </dsp:nvSpPr>
      <dsp:spPr>
        <a:xfrm>
          <a:off x="5725556" y="19023"/>
          <a:ext cx="2509378" cy="460800"/>
        </a:xfrm>
        <a:prstGeom prst="rect">
          <a:avLst/>
        </a:prstGeom>
        <a:gradFill rotWithShape="0">
          <a:gsLst>
            <a:gs pos="0">
              <a:schemeClr val="accent3">
                <a:hueOff val="1807066"/>
                <a:satOff val="66667"/>
                <a:lumOff val="-9804"/>
                <a:alphaOff val="0"/>
                <a:lumMod val="110000"/>
                <a:satMod val="105000"/>
                <a:tint val="67000"/>
              </a:schemeClr>
            </a:gs>
            <a:gs pos="50000">
              <a:schemeClr val="accent3">
                <a:hueOff val="1807066"/>
                <a:satOff val="66667"/>
                <a:lumOff val="-9804"/>
                <a:alphaOff val="0"/>
                <a:lumMod val="105000"/>
                <a:satMod val="103000"/>
                <a:tint val="73000"/>
              </a:schemeClr>
            </a:gs>
            <a:gs pos="100000">
              <a:schemeClr val="accent3">
                <a:hueOff val="1807066"/>
                <a:satOff val="66667"/>
                <a:lumOff val="-9804"/>
                <a:alphaOff val="0"/>
                <a:lumMod val="105000"/>
                <a:satMod val="109000"/>
                <a:tint val="81000"/>
              </a:schemeClr>
            </a:gs>
          </a:gsLst>
          <a:lin ang="5400000" scaled="0"/>
        </a:gradFill>
        <a:ln w="6350" cap="flat" cmpd="sng" algn="ctr">
          <a:solidFill>
            <a:schemeClr val="accent3">
              <a:hueOff val="1807066"/>
              <a:satOff val="66667"/>
              <a:lumOff val="-9804"/>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Precision</a:t>
          </a:r>
        </a:p>
      </dsp:txBody>
      <dsp:txXfrm>
        <a:off x="5725556" y="19023"/>
        <a:ext cx="2509378" cy="460800"/>
      </dsp:txXfrm>
    </dsp:sp>
    <dsp:sp modelId="{EAE63356-9F33-4254-8506-35C9C49B0013}">
      <dsp:nvSpPr>
        <dsp:cNvPr id="0" name=""/>
        <dsp:cNvSpPr/>
      </dsp:nvSpPr>
      <dsp:spPr>
        <a:xfrm>
          <a:off x="5725556" y="479823"/>
          <a:ext cx="2509378" cy="1329952"/>
        </a:xfrm>
        <a:prstGeom prst="rect">
          <a:avLst/>
        </a:prstGeom>
        <a:solidFill>
          <a:schemeClr val="accent3">
            <a:tint val="40000"/>
            <a:alpha val="90000"/>
            <a:hueOff val="1352761"/>
            <a:satOff val="66667"/>
            <a:lumOff val="1186"/>
            <a:alphaOff val="0"/>
          </a:schemeClr>
        </a:solidFill>
        <a:ln w="6350" cap="flat" cmpd="sng" algn="ctr">
          <a:solidFill>
            <a:schemeClr val="accent3">
              <a:tint val="40000"/>
              <a:alpha val="90000"/>
              <a:hueOff val="1352761"/>
              <a:satOff val="66667"/>
              <a:lumOff val="118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a:t>Out of the total positive, what percentage are predicted positive</a:t>
          </a:r>
          <a:endParaRPr lang="en-US" sz="1600" kern="1200"/>
        </a:p>
      </dsp:txBody>
      <dsp:txXfrm>
        <a:off x="5725556" y="479823"/>
        <a:ext cx="2509378" cy="1329952"/>
      </dsp:txXfrm>
    </dsp:sp>
    <dsp:sp modelId="{B2A44225-E90B-4934-9FEB-68207F2DA02D}">
      <dsp:nvSpPr>
        <dsp:cNvPr id="0" name=""/>
        <dsp:cNvSpPr/>
      </dsp:nvSpPr>
      <dsp:spPr>
        <a:xfrm>
          <a:off x="8586248" y="19023"/>
          <a:ext cx="2509378" cy="460800"/>
        </a:xfrm>
        <a:prstGeom prst="rect">
          <a:avLst/>
        </a:prstGeom>
        <a:gradFill rotWithShape="0">
          <a:gsLst>
            <a:gs pos="0">
              <a:schemeClr val="accent3">
                <a:hueOff val="2710599"/>
                <a:satOff val="100000"/>
                <a:lumOff val="-14706"/>
                <a:alphaOff val="0"/>
                <a:lumMod val="110000"/>
                <a:satMod val="105000"/>
                <a:tint val="67000"/>
              </a:schemeClr>
            </a:gs>
            <a:gs pos="50000">
              <a:schemeClr val="accent3">
                <a:hueOff val="2710599"/>
                <a:satOff val="100000"/>
                <a:lumOff val="-14706"/>
                <a:alphaOff val="0"/>
                <a:lumMod val="105000"/>
                <a:satMod val="103000"/>
                <a:tint val="73000"/>
              </a:schemeClr>
            </a:gs>
            <a:gs pos="100000">
              <a:schemeClr val="accent3">
                <a:hueOff val="2710599"/>
                <a:satOff val="100000"/>
                <a:lumOff val="-14706"/>
                <a:alphaOff val="0"/>
                <a:lumMod val="105000"/>
                <a:satMod val="109000"/>
                <a:tint val="81000"/>
              </a:schemeClr>
            </a:gs>
          </a:gsLst>
          <a:lin ang="5400000" scaled="0"/>
        </a:gradFill>
        <a:ln w="6350" cap="flat" cmpd="sng" algn="ctr">
          <a:solidFill>
            <a:schemeClr val="accent3">
              <a:hueOff val="2710599"/>
              <a:satOff val="100000"/>
              <a:lumOff val="-14706"/>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F1-score</a:t>
          </a:r>
        </a:p>
      </dsp:txBody>
      <dsp:txXfrm>
        <a:off x="8586248" y="19023"/>
        <a:ext cx="2509378" cy="460800"/>
      </dsp:txXfrm>
    </dsp:sp>
    <dsp:sp modelId="{82F83876-3AD0-46B1-86AB-07960D3E84D9}">
      <dsp:nvSpPr>
        <dsp:cNvPr id="0" name=""/>
        <dsp:cNvSpPr/>
      </dsp:nvSpPr>
      <dsp:spPr>
        <a:xfrm>
          <a:off x="8586248" y="479823"/>
          <a:ext cx="2509378" cy="1329952"/>
        </a:xfrm>
        <a:prstGeom prst="rect">
          <a:avLst/>
        </a:prstGeom>
        <a:solidFill>
          <a:schemeClr val="accent3">
            <a:tint val="40000"/>
            <a:alpha val="90000"/>
            <a:hueOff val="2029141"/>
            <a:satOff val="100000"/>
            <a:lumOff val="1779"/>
            <a:alphaOff val="0"/>
          </a:schemeClr>
        </a:solidFill>
        <a:ln w="6350" cap="flat" cmpd="sng" algn="ctr">
          <a:solidFill>
            <a:schemeClr val="accent3">
              <a:tint val="40000"/>
              <a:alpha val="90000"/>
              <a:hueOff val="2029141"/>
              <a:satOff val="100000"/>
              <a:lumOff val="177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It is the harmonic mean of precision and recall. It takes both false positive and false negatives into account</a:t>
          </a:r>
          <a:endParaRPr lang="en-US" sz="1600" kern="1200" dirty="0"/>
        </a:p>
      </dsp:txBody>
      <dsp:txXfrm>
        <a:off x="8586248" y="479823"/>
        <a:ext cx="2509378" cy="13299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C4B30-DC6D-439B-8020-EE8632A429A0}">
      <dsp:nvSpPr>
        <dsp:cNvPr id="0" name=""/>
        <dsp:cNvSpPr/>
      </dsp:nvSpPr>
      <dsp:spPr>
        <a:xfrm>
          <a:off x="0" y="0"/>
          <a:ext cx="8128000" cy="4995333"/>
        </a:xfrm>
        <a:prstGeom prst="roundRect">
          <a:avLst>
            <a:gd name="adj" fmla="val 10000"/>
          </a:avLst>
        </a:prstGeom>
        <a:gradFill rotWithShape="0">
          <a:gsLst>
            <a:gs pos="0">
              <a:schemeClr val="accent1">
                <a:shade val="50000"/>
                <a:hueOff val="0"/>
                <a:satOff val="0"/>
                <a:lumOff val="0"/>
                <a:alphaOff val="0"/>
                <a:satMod val="103000"/>
                <a:lumMod val="102000"/>
                <a:tint val="94000"/>
              </a:schemeClr>
            </a:gs>
            <a:gs pos="50000">
              <a:schemeClr val="accent1">
                <a:shade val="50000"/>
                <a:hueOff val="0"/>
                <a:satOff val="0"/>
                <a:lumOff val="0"/>
                <a:alphaOff val="0"/>
                <a:satMod val="110000"/>
                <a:lumMod val="100000"/>
                <a:shade val="100000"/>
              </a:schemeClr>
            </a:gs>
            <a:gs pos="100000">
              <a:schemeClr val="accent1">
                <a:shade val="5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kern="1200" dirty="0"/>
            <a:t>Try to collect more some more predictor, like total score, bowling style </a:t>
          </a:r>
          <a:r>
            <a:rPr lang="en-US" sz="1800" kern="1200" dirty="0" err="1"/>
            <a:t>etc</a:t>
          </a:r>
          <a:r>
            <a:rPr lang="en-US" sz="1800" kern="1200" dirty="0"/>
            <a:t> for better Model.</a:t>
          </a:r>
        </a:p>
        <a:p>
          <a:pPr marL="171450" lvl="1" indent="-171450" algn="l" defTabSz="711200">
            <a:lnSpc>
              <a:spcPct val="90000"/>
            </a:lnSpc>
            <a:spcBef>
              <a:spcPct val="0"/>
            </a:spcBef>
            <a:spcAft>
              <a:spcPct val="15000"/>
            </a:spcAft>
            <a:buChar char="•"/>
          </a:pPr>
          <a:r>
            <a:rPr lang="en-US" sz="1600" kern="1200" dirty="0"/>
            <a:t>Try to add more than 3 all rounder in the team that will improve the team performance </a:t>
          </a:r>
        </a:p>
        <a:p>
          <a:pPr marL="171450" lvl="1" indent="-171450" algn="l" defTabSz="711200">
            <a:lnSpc>
              <a:spcPct val="90000"/>
            </a:lnSpc>
            <a:spcBef>
              <a:spcPct val="0"/>
            </a:spcBef>
            <a:spcAft>
              <a:spcPct val="15000"/>
            </a:spcAft>
            <a:buChar char="•"/>
          </a:pPr>
          <a:r>
            <a:rPr lang="en-US" sz="1600" kern="1200" dirty="0"/>
            <a:t>If team opt for bowling first with an Avg team age of 30, with 4 bowlers in the team has higher chance to win against England in test match in Rainy season in England . </a:t>
          </a:r>
        </a:p>
        <a:p>
          <a:pPr marL="171450" lvl="1" indent="-171450" algn="l" defTabSz="711200">
            <a:lnSpc>
              <a:spcPct val="90000"/>
            </a:lnSpc>
            <a:spcBef>
              <a:spcPct val="0"/>
            </a:spcBef>
            <a:spcAft>
              <a:spcPct val="15000"/>
            </a:spcAft>
            <a:buChar char="•"/>
          </a:pPr>
          <a:r>
            <a:rPr lang="en-US" sz="1600" kern="1200" dirty="0"/>
            <a:t>If team opt for bowling first with an Avg team age of 30, minimum 3 bowlers in the team, scoring average 15 runs per over has higher chance to win against Australia in T20 match in Winter season in India.</a:t>
          </a:r>
        </a:p>
        <a:p>
          <a:pPr marL="171450" lvl="1" indent="-171450" algn="l" defTabSz="711200">
            <a:lnSpc>
              <a:spcPct val="90000"/>
            </a:lnSpc>
            <a:spcBef>
              <a:spcPct val="0"/>
            </a:spcBef>
            <a:spcAft>
              <a:spcPct val="15000"/>
            </a:spcAft>
            <a:buChar char="•"/>
          </a:pPr>
          <a:r>
            <a:rPr lang="en-US" sz="1600" kern="1200" dirty="0"/>
            <a:t>If team opt for Batting first with an Avg team age of 30, with 3 bowlers in the team and at least one player should score century has higher chance to win against Sri Lanka in ODI match in Winter season in India. </a:t>
          </a:r>
        </a:p>
      </dsp:txBody>
      <dsp:txXfrm>
        <a:off x="0" y="1998133"/>
        <a:ext cx="8128000" cy="1998133"/>
      </dsp:txXfrm>
    </dsp:sp>
    <dsp:sp modelId="{2875341B-FEE1-412A-9336-DBB0DBFA7EFB}">
      <dsp:nvSpPr>
        <dsp:cNvPr id="0" name=""/>
        <dsp:cNvSpPr/>
      </dsp:nvSpPr>
      <dsp:spPr>
        <a:xfrm>
          <a:off x="888997" y="299719"/>
          <a:ext cx="6350005" cy="166344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2000" b="-22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1BF2A739-3ED5-4222-AFB3-AA6D102BD0D6}">
      <dsp:nvSpPr>
        <dsp:cNvPr id="0" name=""/>
        <dsp:cNvSpPr/>
      </dsp:nvSpPr>
      <dsp:spPr>
        <a:xfrm>
          <a:off x="574054" y="0"/>
          <a:ext cx="7477760" cy="393689"/>
        </a:xfrm>
        <a:prstGeom prst="leftRightArrow">
          <a:avLst/>
        </a:prstGeom>
        <a:solidFill>
          <a:schemeClr val="accent1">
            <a:tint val="55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465A-3297-86AB-8C98-07737AFB26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4BBAD8-087B-5DEB-4E9A-FAD1997D7C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784A36-9A30-39EE-7E63-7BB2AE85613B}"/>
              </a:ext>
            </a:extLst>
          </p:cNvPr>
          <p:cNvSpPr>
            <a:spLocks noGrp="1"/>
          </p:cNvSpPr>
          <p:nvPr>
            <p:ph type="dt" sz="half" idx="10"/>
          </p:nvPr>
        </p:nvSpPr>
        <p:spPr/>
        <p:txBody>
          <a:bodyPr/>
          <a:lstStyle/>
          <a:p>
            <a:fld id="{1F464B6B-EF3D-4556-9763-C7B5A5580070}" type="datetimeFigureOut">
              <a:rPr lang="en-US" smtClean="0"/>
              <a:t>7/10/2022</a:t>
            </a:fld>
            <a:endParaRPr lang="en-US"/>
          </a:p>
        </p:txBody>
      </p:sp>
      <p:sp>
        <p:nvSpPr>
          <p:cNvPr id="5" name="Footer Placeholder 4">
            <a:extLst>
              <a:ext uri="{FF2B5EF4-FFF2-40B4-BE49-F238E27FC236}">
                <a16:creationId xmlns:a16="http://schemas.microsoft.com/office/drawing/2014/main" id="{92244458-C7D9-6236-9226-955CA9005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FF28A7-7DC8-BE13-A902-C1E0449C3788}"/>
              </a:ext>
            </a:extLst>
          </p:cNvPr>
          <p:cNvSpPr>
            <a:spLocks noGrp="1"/>
          </p:cNvSpPr>
          <p:nvPr>
            <p:ph type="sldNum" sz="quarter" idx="12"/>
          </p:nvPr>
        </p:nvSpPr>
        <p:spPr/>
        <p:txBody>
          <a:bodyPr/>
          <a:lstStyle/>
          <a:p>
            <a:fld id="{E3212B65-2158-43D1-8C60-95C00C3712C3}" type="slidenum">
              <a:rPr lang="en-US" smtClean="0"/>
              <a:t>‹#›</a:t>
            </a:fld>
            <a:endParaRPr lang="en-US"/>
          </a:p>
        </p:txBody>
      </p:sp>
    </p:spTree>
    <p:extLst>
      <p:ext uri="{BB962C8B-B14F-4D97-AF65-F5344CB8AC3E}">
        <p14:creationId xmlns:p14="http://schemas.microsoft.com/office/powerpoint/2010/main" val="2379712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26C2D-E9BA-2FF8-9048-2730F0A086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0228BC-3FF6-E16D-49F0-12861376B4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24B8DB-F04F-7ECD-D2A0-30F78AD536FE}"/>
              </a:ext>
            </a:extLst>
          </p:cNvPr>
          <p:cNvSpPr>
            <a:spLocks noGrp="1"/>
          </p:cNvSpPr>
          <p:nvPr>
            <p:ph type="dt" sz="half" idx="10"/>
          </p:nvPr>
        </p:nvSpPr>
        <p:spPr/>
        <p:txBody>
          <a:bodyPr/>
          <a:lstStyle/>
          <a:p>
            <a:fld id="{1F464B6B-EF3D-4556-9763-C7B5A5580070}" type="datetimeFigureOut">
              <a:rPr lang="en-US" smtClean="0"/>
              <a:t>7/10/2022</a:t>
            </a:fld>
            <a:endParaRPr lang="en-US"/>
          </a:p>
        </p:txBody>
      </p:sp>
      <p:sp>
        <p:nvSpPr>
          <p:cNvPr id="5" name="Footer Placeholder 4">
            <a:extLst>
              <a:ext uri="{FF2B5EF4-FFF2-40B4-BE49-F238E27FC236}">
                <a16:creationId xmlns:a16="http://schemas.microsoft.com/office/drawing/2014/main" id="{A6E46A36-ACDE-D9D0-3F74-1D299C0196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F94D5B-6E1F-F853-D194-141BCBB4B263}"/>
              </a:ext>
            </a:extLst>
          </p:cNvPr>
          <p:cNvSpPr>
            <a:spLocks noGrp="1"/>
          </p:cNvSpPr>
          <p:nvPr>
            <p:ph type="sldNum" sz="quarter" idx="12"/>
          </p:nvPr>
        </p:nvSpPr>
        <p:spPr/>
        <p:txBody>
          <a:bodyPr/>
          <a:lstStyle/>
          <a:p>
            <a:fld id="{E3212B65-2158-43D1-8C60-95C00C3712C3}" type="slidenum">
              <a:rPr lang="en-US" smtClean="0"/>
              <a:t>‹#›</a:t>
            </a:fld>
            <a:endParaRPr lang="en-US"/>
          </a:p>
        </p:txBody>
      </p:sp>
    </p:spTree>
    <p:extLst>
      <p:ext uri="{BB962C8B-B14F-4D97-AF65-F5344CB8AC3E}">
        <p14:creationId xmlns:p14="http://schemas.microsoft.com/office/powerpoint/2010/main" val="69181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7D3D80-1E54-DD75-2096-7A74064773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77F1E5-ED3D-D84D-4EF8-87C5453C49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17F9B2-5613-B4F8-DBF4-443398130F35}"/>
              </a:ext>
            </a:extLst>
          </p:cNvPr>
          <p:cNvSpPr>
            <a:spLocks noGrp="1"/>
          </p:cNvSpPr>
          <p:nvPr>
            <p:ph type="dt" sz="half" idx="10"/>
          </p:nvPr>
        </p:nvSpPr>
        <p:spPr/>
        <p:txBody>
          <a:bodyPr/>
          <a:lstStyle/>
          <a:p>
            <a:fld id="{1F464B6B-EF3D-4556-9763-C7B5A5580070}" type="datetimeFigureOut">
              <a:rPr lang="en-US" smtClean="0"/>
              <a:t>7/10/2022</a:t>
            </a:fld>
            <a:endParaRPr lang="en-US"/>
          </a:p>
        </p:txBody>
      </p:sp>
      <p:sp>
        <p:nvSpPr>
          <p:cNvPr id="5" name="Footer Placeholder 4">
            <a:extLst>
              <a:ext uri="{FF2B5EF4-FFF2-40B4-BE49-F238E27FC236}">
                <a16:creationId xmlns:a16="http://schemas.microsoft.com/office/drawing/2014/main" id="{68CACC5B-34D6-3025-6E57-EC252DBE9C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BE27C0-5B70-D9C6-E2E8-9DCFE7622DBD}"/>
              </a:ext>
            </a:extLst>
          </p:cNvPr>
          <p:cNvSpPr>
            <a:spLocks noGrp="1"/>
          </p:cNvSpPr>
          <p:nvPr>
            <p:ph type="sldNum" sz="quarter" idx="12"/>
          </p:nvPr>
        </p:nvSpPr>
        <p:spPr/>
        <p:txBody>
          <a:bodyPr/>
          <a:lstStyle/>
          <a:p>
            <a:fld id="{E3212B65-2158-43D1-8C60-95C00C3712C3}" type="slidenum">
              <a:rPr lang="en-US" smtClean="0"/>
              <a:t>‹#›</a:t>
            </a:fld>
            <a:endParaRPr lang="en-US"/>
          </a:p>
        </p:txBody>
      </p:sp>
    </p:spTree>
    <p:extLst>
      <p:ext uri="{BB962C8B-B14F-4D97-AF65-F5344CB8AC3E}">
        <p14:creationId xmlns:p14="http://schemas.microsoft.com/office/powerpoint/2010/main" val="942237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2609C-F0FB-FF22-B329-2FCE3C92FB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8610B9-EE07-71FC-1527-256A2CD047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4FC6FB-6A60-9EE3-0708-FD47DB1DFDFC}"/>
              </a:ext>
            </a:extLst>
          </p:cNvPr>
          <p:cNvSpPr>
            <a:spLocks noGrp="1"/>
          </p:cNvSpPr>
          <p:nvPr>
            <p:ph type="dt" sz="half" idx="10"/>
          </p:nvPr>
        </p:nvSpPr>
        <p:spPr/>
        <p:txBody>
          <a:bodyPr/>
          <a:lstStyle/>
          <a:p>
            <a:fld id="{1F464B6B-EF3D-4556-9763-C7B5A5580070}" type="datetimeFigureOut">
              <a:rPr lang="en-US" smtClean="0"/>
              <a:t>7/10/2022</a:t>
            </a:fld>
            <a:endParaRPr lang="en-US"/>
          </a:p>
        </p:txBody>
      </p:sp>
      <p:sp>
        <p:nvSpPr>
          <p:cNvPr id="5" name="Footer Placeholder 4">
            <a:extLst>
              <a:ext uri="{FF2B5EF4-FFF2-40B4-BE49-F238E27FC236}">
                <a16:creationId xmlns:a16="http://schemas.microsoft.com/office/drawing/2014/main" id="{831CDF68-8960-A64F-E9A5-B010DA139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EE068C-7A42-FA24-E06C-61FA89273E1D}"/>
              </a:ext>
            </a:extLst>
          </p:cNvPr>
          <p:cNvSpPr>
            <a:spLocks noGrp="1"/>
          </p:cNvSpPr>
          <p:nvPr>
            <p:ph type="sldNum" sz="quarter" idx="12"/>
          </p:nvPr>
        </p:nvSpPr>
        <p:spPr/>
        <p:txBody>
          <a:bodyPr/>
          <a:lstStyle/>
          <a:p>
            <a:fld id="{E3212B65-2158-43D1-8C60-95C00C3712C3}" type="slidenum">
              <a:rPr lang="en-US" smtClean="0"/>
              <a:t>‹#›</a:t>
            </a:fld>
            <a:endParaRPr lang="en-US"/>
          </a:p>
        </p:txBody>
      </p:sp>
    </p:spTree>
    <p:extLst>
      <p:ext uri="{BB962C8B-B14F-4D97-AF65-F5344CB8AC3E}">
        <p14:creationId xmlns:p14="http://schemas.microsoft.com/office/powerpoint/2010/main" val="1343675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838B-40D5-D295-2D03-A9F0060D54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75296E-AC88-2CD7-88A8-AAA9833754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93DF32-5CA2-FA1D-F702-6C717B186424}"/>
              </a:ext>
            </a:extLst>
          </p:cNvPr>
          <p:cNvSpPr>
            <a:spLocks noGrp="1"/>
          </p:cNvSpPr>
          <p:nvPr>
            <p:ph type="dt" sz="half" idx="10"/>
          </p:nvPr>
        </p:nvSpPr>
        <p:spPr/>
        <p:txBody>
          <a:bodyPr/>
          <a:lstStyle/>
          <a:p>
            <a:fld id="{1F464B6B-EF3D-4556-9763-C7B5A5580070}" type="datetimeFigureOut">
              <a:rPr lang="en-US" smtClean="0"/>
              <a:t>7/10/2022</a:t>
            </a:fld>
            <a:endParaRPr lang="en-US"/>
          </a:p>
        </p:txBody>
      </p:sp>
      <p:sp>
        <p:nvSpPr>
          <p:cNvPr id="5" name="Footer Placeholder 4">
            <a:extLst>
              <a:ext uri="{FF2B5EF4-FFF2-40B4-BE49-F238E27FC236}">
                <a16:creationId xmlns:a16="http://schemas.microsoft.com/office/drawing/2014/main" id="{AF380006-B631-656B-06AD-95551702E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0E4F09-A1B5-BC23-5268-9CCFF6A1A8F6}"/>
              </a:ext>
            </a:extLst>
          </p:cNvPr>
          <p:cNvSpPr>
            <a:spLocks noGrp="1"/>
          </p:cNvSpPr>
          <p:nvPr>
            <p:ph type="sldNum" sz="quarter" idx="12"/>
          </p:nvPr>
        </p:nvSpPr>
        <p:spPr/>
        <p:txBody>
          <a:bodyPr/>
          <a:lstStyle/>
          <a:p>
            <a:fld id="{E3212B65-2158-43D1-8C60-95C00C3712C3}" type="slidenum">
              <a:rPr lang="en-US" smtClean="0"/>
              <a:t>‹#›</a:t>
            </a:fld>
            <a:endParaRPr lang="en-US"/>
          </a:p>
        </p:txBody>
      </p:sp>
    </p:spTree>
    <p:extLst>
      <p:ext uri="{BB962C8B-B14F-4D97-AF65-F5344CB8AC3E}">
        <p14:creationId xmlns:p14="http://schemas.microsoft.com/office/powerpoint/2010/main" val="4039587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970F-371F-0175-E95C-07794F73CA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7DDE53-1CFE-D4D1-5C53-BE1715B7C5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3E34B0-91C6-8214-4FBF-C6293C6DFA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0C01A-0154-8990-0C1E-EDFCAC3D6FDE}"/>
              </a:ext>
            </a:extLst>
          </p:cNvPr>
          <p:cNvSpPr>
            <a:spLocks noGrp="1"/>
          </p:cNvSpPr>
          <p:nvPr>
            <p:ph type="dt" sz="half" idx="10"/>
          </p:nvPr>
        </p:nvSpPr>
        <p:spPr/>
        <p:txBody>
          <a:bodyPr/>
          <a:lstStyle/>
          <a:p>
            <a:fld id="{1F464B6B-EF3D-4556-9763-C7B5A5580070}" type="datetimeFigureOut">
              <a:rPr lang="en-US" smtClean="0"/>
              <a:t>7/10/2022</a:t>
            </a:fld>
            <a:endParaRPr lang="en-US"/>
          </a:p>
        </p:txBody>
      </p:sp>
      <p:sp>
        <p:nvSpPr>
          <p:cNvPr id="6" name="Footer Placeholder 5">
            <a:extLst>
              <a:ext uri="{FF2B5EF4-FFF2-40B4-BE49-F238E27FC236}">
                <a16:creationId xmlns:a16="http://schemas.microsoft.com/office/drawing/2014/main" id="{9C71A242-EC5B-2A9C-DDEE-8E2E0D8014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B4565E-8304-984F-554B-A4C60E8507E1}"/>
              </a:ext>
            </a:extLst>
          </p:cNvPr>
          <p:cNvSpPr>
            <a:spLocks noGrp="1"/>
          </p:cNvSpPr>
          <p:nvPr>
            <p:ph type="sldNum" sz="quarter" idx="12"/>
          </p:nvPr>
        </p:nvSpPr>
        <p:spPr/>
        <p:txBody>
          <a:bodyPr/>
          <a:lstStyle/>
          <a:p>
            <a:fld id="{E3212B65-2158-43D1-8C60-95C00C3712C3}" type="slidenum">
              <a:rPr lang="en-US" smtClean="0"/>
              <a:t>‹#›</a:t>
            </a:fld>
            <a:endParaRPr lang="en-US"/>
          </a:p>
        </p:txBody>
      </p:sp>
    </p:spTree>
    <p:extLst>
      <p:ext uri="{BB962C8B-B14F-4D97-AF65-F5344CB8AC3E}">
        <p14:creationId xmlns:p14="http://schemas.microsoft.com/office/powerpoint/2010/main" val="100909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04D2-D740-0A11-F693-D00048F526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0B0A55-4466-B342-4AE1-E2508743CF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D4247D-D3EB-63AC-0FC0-DC89E18737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6E2477-46E6-5EA0-D124-CD3BC0E30E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AF0465-7346-DD3E-68DB-1261EFD385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37BF36-9C06-1905-D91A-69849EA52EF9}"/>
              </a:ext>
            </a:extLst>
          </p:cNvPr>
          <p:cNvSpPr>
            <a:spLocks noGrp="1"/>
          </p:cNvSpPr>
          <p:nvPr>
            <p:ph type="dt" sz="half" idx="10"/>
          </p:nvPr>
        </p:nvSpPr>
        <p:spPr/>
        <p:txBody>
          <a:bodyPr/>
          <a:lstStyle/>
          <a:p>
            <a:fld id="{1F464B6B-EF3D-4556-9763-C7B5A5580070}" type="datetimeFigureOut">
              <a:rPr lang="en-US" smtClean="0"/>
              <a:t>7/10/2022</a:t>
            </a:fld>
            <a:endParaRPr lang="en-US"/>
          </a:p>
        </p:txBody>
      </p:sp>
      <p:sp>
        <p:nvSpPr>
          <p:cNvPr id="8" name="Footer Placeholder 7">
            <a:extLst>
              <a:ext uri="{FF2B5EF4-FFF2-40B4-BE49-F238E27FC236}">
                <a16:creationId xmlns:a16="http://schemas.microsoft.com/office/drawing/2014/main" id="{567316FF-0401-B887-36D2-DEFD91EEC7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9515C3-7A4A-025B-F274-DAA58A6A72FA}"/>
              </a:ext>
            </a:extLst>
          </p:cNvPr>
          <p:cNvSpPr>
            <a:spLocks noGrp="1"/>
          </p:cNvSpPr>
          <p:nvPr>
            <p:ph type="sldNum" sz="quarter" idx="12"/>
          </p:nvPr>
        </p:nvSpPr>
        <p:spPr/>
        <p:txBody>
          <a:bodyPr/>
          <a:lstStyle/>
          <a:p>
            <a:fld id="{E3212B65-2158-43D1-8C60-95C00C3712C3}" type="slidenum">
              <a:rPr lang="en-US" smtClean="0"/>
              <a:t>‹#›</a:t>
            </a:fld>
            <a:endParaRPr lang="en-US"/>
          </a:p>
        </p:txBody>
      </p:sp>
    </p:spTree>
    <p:extLst>
      <p:ext uri="{BB962C8B-B14F-4D97-AF65-F5344CB8AC3E}">
        <p14:creationId xmlns:p14="http://schemas.microsoft.com/office/powerpoint/2010/main" val="2384185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B08CB-A6D0-1F3B-0F48-859377A6E0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3BD6F0-200C-A1FF-BA66-C9A11494E273}"/>
              </a:ext>
            </a:extLst>
          </p:cNvPr>
          <p:cNvSpPr>
            <a:spLocks noGrp="1"/>
          </p:cNvSpPr>
          <p:nvPr>
            <p:ph type="dt" sz="half" idx="10"/>
          </p:nvPr>
        </p:nvSpPr>
        <p:spPr/>
        <p:txBody>
          <a:bodyPr/>
          <a:lstStyle/>
          <a:p>
            <a:fld id="{1F464B6B-EF3D-4556-9763-C7B5A5580070}" type="datetimeFigureOut">
              <a:rPr lang="en-US" smtClean="0"/>
              <a:t>7/10/2022</a:t>
            </a:fld>
            <a:endParaRPr lang="en-US"/>
          </a:p>
        </p:txBody>
      </p:sp>
      <p:sp>
        <p:nvSpPr>
          <p:cNvPr id="4" name="Footer Placeholder 3">
            <a:extLst>
              <a:ext uri="{FF2B5EF4-FFF2-40B4-BE49-F238E27FC236}">
                <a16:creationId xmlns:a16="http://schemas.microsoft.com/office/drawing/2014/main" id="{443FBD24-D4E7-AAEF-CA04-F5FC50A2D5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8AE66D-1F34-638C-2DB5-A3DCB179CB4C}"/>
              </a:ext>
            </a:extLst>
          </p:cNvPr>
          <p:cNvSpPr>
            <a:spLocks noGrp="1"/>
          </p:cNvSpPr>
          <p:nvPr>
            <p:ph type="sldNum" sz="quarter" idx="12"/>
          </p:nvPr>
        </p:nvSpPr>
        <p:spPr/>
        <p:txBody>
          <a:bodyPr/>
          <a:lstStyle/>
          <a:p>
            <a:fld id="{E3212B65-2158-43D1-8C60-95C00C3712C3}" type="slidenum">
              <a:rPr lang="en-US" smtClean="0"/>
              <a:t>‹#›</a:t>
            </a:fld>
            <a:endParaRPr lang="en-US"/>
          </a:p>
        </p:txBody>
      </p:sp>
    </p:spTree>
    <p:extLst>
      <p:ext uri="{BB962C8B-B14F-4D97-AF65-F5344CB8AC3E}">
        <p14:creationId xmlns:p14="http://schemas.microsoft.com/office/powerpoint/2010/main" val="396230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25D639-4016-1333-351E-FBA3906D7114}"/>
              </a:ext>
            </a:extLst>
          </p:cNvPr>
          <p:cNvSpPr>
            <a:spLocks noGrp="1"/>
          </p:cNvSpPr>
          <p:nvPr>
            <p:ph type="dt" sz="half" idx="10"/>
          </p:nvPr>
        </p:nvSpPr>
        <p:spPr/>
        <p:txBody>
          <a:bodyPr/>
          <a:lstStyle/>
          <a:p>
            <a:fld id="{1F464B6B-EF3D-4556-9763-C7B5A5580070}" type="datetimeFigureOut">
              <a:rPr lang="en-US" smtClean="0"/>
              <a:t>7/10/2022</a:t>
            </a:fld>
            <a:endParaRPr lang="en-US"/>
          </a:p>
        </p:txBody>
      </p:sp>
      <p:sp>
        <p:nvSpPr>
          <p:cNvPr id="3" name="Footer Placeholder 2">
            <a:extLst>
              <a:ext uri="{FF2B5EF4-FFF2-40B4-BE49-F238E27FC236}">
                <a16:creationId xmlns:a16="http://schemas.microsoft.com/office/drawing/2014/main" id="{802BC4C5-96D7-1B9C-4F0E-0B8E7407DC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722A01-E2C3-A4D8-BCB8-ECB5A3CA4A44}"/>
              </a:ext>
            </a:extLst>
          </p:cNvPr>
          <p:cNvSpPr>
            <a:spLocks noGrp="1"/>
          </p:cNvSpPr>
          <p:nvPr>
            <p:ph type="sldNum" sz="quarter" idx="12"/>
          </p:nvPr>
        </p:nvSpPr>
        <p:spPr/>
        <p:txBody>
          <a:bodyPr/>
          <a:lstStyle/>
          <a:p>
            <a:fld id="{E3212B65-2158-43D1-8C60-95C00C3712C3}" type="slidenum">
              <a:rPr lang="en-US" smtClean="0"/>
              <a:t>‹#›</a:t>
            </a:fld>
            <a:endParaRPr lang="en-US"/>
          </a:p>
        </p:txBody>
      </p:sp>
    </p:spTree>
    <p:extLst>
      <p:ext uri="{BB962C8B-B14F-4D97-AF65-F5344CB8AC3E}">
        <p14:creationId xmlns:p14="http://schemas.microsoft.com/office/powerpoint/2010/main" val="1859525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D2CAE-2E5D-630D-77E8-4534FCF731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17A476-3E11-1B6B-D432-0F2FFF3CE8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71B2FD-E60B-6C56-79ED-83A0C3075C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42F266-91B5-FFB2-39B2-8EDAB59C0773}"/>
              </a:ext>
            </a:extLst>
          </p:cNvPr>
          <p:cNvSpPr>
            <a:spLocks noGrp="1"/>
          </p:cNvSpPr>
          <p:nvPr>
            <p:ph type="dt" sz="half" idx="10"/>
          </p:nvPr>
        </p:nvSpPr>
        <p:spPr/>
        <p:txBody>
          <a:bodyPr/>
          <a:lstStyle/>
          <a:p>
            <a:fld id="{1F464B6B-EF3D-4556-9763-C7B5A5580070}" type="datetimeFigureOut">
              <a:rPr lang="en-US" smtClean="0"/>
              <a:t>7/10/2022</a:t>
            </a:fld>
            <a:endParaRPr lang="en-US"/>
          </a:p>
        </p:txBody>
      </p:sp>
      <p:sp>
        <p:nvSpPr>
          <p:cNvPr id="6" name="Footer Placeholder 5">
            <a:extLst>
              <a:ext uri="{FF2B5EF4-FFF2-40B4-BE49-F238E27FC236}">
                <a16:creationId xmlns:a16="http://schemas.microsoft.com/office/drawing/2014/main" id="{AB8CB423-FC57-0D40-D5E6-B07746D03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AFD998-CB6E-2369-989B-4BF26F3161BB}"/>
              </a:ext>
            </a:extLst>
          </p:cNvPr>
          <p:cNvSpPr>
            <a:spLocks noGrp="1"/>
          </p:cNvSpPr>
          <p:nvPr>
            <p:ph type="sldNum" sz="quarter" idx="12"/>
          </p:nvPr>
        </p:nvSpPr>
        <p:spPr/>
        <p:txBody>
          <a:bodyPr/>
          <a:lstStyle/>
          <a:p>
            <a:fld id="{E3212B65-2158-43D1-8C60-95C00C3712C3}" type="slidenum">
              <a:rPr lang="en-US" smtClean="0"/>
              <a:t>‹#›</a:t>
            </a:fld>
            <a:endParaRPr lang="en-US"/>
          </a:p>
        </p:txBody>
      </p:sp>
    </p:spTree>
    <p:extLst>
      <p:ext uri="{BB962C8B-B14F-4D97-AF65-F5344CB8AC3E}">
        <p14:creationId xmlns:p14="http://schemas.microsoft.com/office/powerpoint/2010/main" val="2206533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CF2F7-32FB-5582-7E6C-9D89B3BD97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64CD3D-6D56-B85C-58FE-55C0039641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56FC51-C175-17D1-E6D0-9BE8E74D2B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CEC991-B651-13B9-9BD4-6C462CF5608A}"/>
              </a:ext>
            </a:extLst>
          </p:cNvPr>
          <p:cNvSpPr>
            <a:spLocks noGrp="1"/>
          </p:cNvSpPr>
          <p:nvPr>
            <p:ph type="dt" sz="half" idx="10"/>
          </p:nvPr>
        </p:nvSpPr>
        <p:spPr/>
        <p:txBody>
          <a:bodyPr/>
          <a:lstStyle/>
          <a:p>
            <a:fld id="{1F464B6B-EF3D-4556-9763-C7B5A5580070}" type="datetimeFigureOut">
              <a:rPr lang="en-US" smtClean="0"/>
              <a:t>7/10/2022</a:t>
            </a:fld>
            <a:endParaRPr lang="en-US"/>
          </a:p>
        </p:txBody>
      </p:sp>
      <p:sp>
        <p:nvSpPr>
          <p:cNvPr id="6" name="Footer Placeholder 5">
            <a:extLst>
              <a:ext uri="{FF2B5EF4-FFF2-40B4-BE49-F238E27FC236}">
                <a16:creationId xmlns:a16="http://schemas.microsoft.com/office/drawing/2014/main" id="{F71D485C-7472-4685-16B5-6D4FE4F59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CC5329-DB23-64E7-2CFF-813CF98D1FE7}"/>
              </a:ext>
            </a:extLst>
          </p:cNvPr>
          <p:cNvSpPr>
            <a:spLocks noGrp="1"/>
          </p:cNvSpPr>
          <p:nvPr>
            <p:ph type="sldNum" sz="quarter" idx="12"/>
          </p:nvPr>
        </p:nvSpPr>
        <p:spPr/>
        <p:txBody>
          <a:bodyPr/>
          <a:lstStyle/>
          <a:p>
            <a:fld id="{E3212B65-2158-43D1-8C60-95C00C3712C3}" type="slidenum">
              <a:rPr lang="en-US" smtClean="0"/>
              <a:t>‹#›</a:t>
            </a:fld>
            <a:endParaRPr lang="en-US"/>
          </a:p>
        </p:txBody>
      </p:sp>
    </p:spTree>
    <p:extLst>
      <p:ext uri="{BB962C8B-B14F-4D97-AF65-F5344CB8AC3E}">
        <p14:creationId xmlns:p14="http://schemas.microsoft.com/office/powerpoint/2010/main" val="2850179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6F5C84-7903-95E5-6C6C-C0FEA7F2E7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81017A-0730-CB65-37B1-B9507F49B0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76F5A6-A5AA-0C8A-3E15-28DCC14834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464B6B-EF3D-4556-9763-C7B5A5580070}" type="datetimeFigureOut">
              <a:rPr lang="en-US" smtClean="0"/>
              <a:t>7/10/2022</a:t>
            </a:fld>
            <a:endParaRPr lang="en-US"/>
          </a:p>
        </p:txBody>
      </p:sp>
      <p:sp>
        <p:nvSpPr>
          <p:cNvPr id="5" name="Footer Placeholder 4">
            <a:extLst>
              <a:ext uri="{FF2B5EF4-FFF2-40B4-BE49-F238E27FC236}">
                <a16:creationId xmlns:a16="http://schemas.microsoft.com/office/drawing/2014/main" id="{1C587D8D-7EAB-CA75-1764-C94B960AD8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BA0EEC-5F41-D31F-1D0F-38968A0435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12B65-2158-43D1-8C60-95C00C3712C3}" type="slidenum">
              <a:rPr lang="en-US" smtClean="0"/>
              <a:t>‹#›</a:t>
            </a:fld>
            <a:endParaRPr lang="en-US"/>
          </a:p>
        </p:txBody>
      </p:sp>
    </p:spTree>
    <p:extLst>
      <p:ext uri="{BB962C8B-B14F-4D97-AF65-F5344CB8AC3E}">
        <p14:creationId xmlns:p14="http://schemas.microsoft.com/office/powerpoint/2010/main" val="1373306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3.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jpg"/><Relationship Id="rId7" Type="http://schemas.openxmlformats.org/officeDocument/2006/relationships/diagramQuickStyle" Target="../diagrams/quickStyle1.xm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lumMod val="50000"/>
            </a:schemeClr>
          </a:fgClr>
          <a:bgClr>
            <a:schemeClr val="bg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16ED8A-E4DA-683C-B033-316A4E2AA34E}"/>
              </a:ext>
            </a:extLst>
          </p:cNvPr>
          <p:cNvSpPr>
            <a:spLocks noGrp="1"/>
          </p:cNvSpPr>
          <p:nvPr>
            <p:ph type="title"/>
          </p:nvPr>
        </p:nvSpPr>
        <p:spPr>
          <a:xfrm>
            <a:off x="965200" y="1495425"/>
            <a:ext cx="10515600" cy="1325563"/>
          </a:xfrm>
        </p:spPr>
        <p:txBody>
          <a:bodyPr>
            <a:normAutofit fontScale="90000"/>
            <a:scene3d>
              <a:camera prst="perspectiveFront"/>
              <a:lightRig rig="threePt" dir="t"/>
            </a:scene3d>
            <a:sp3d extrusionH="57150">
              <a:bevelT w="38100" h="38100"/>
            </a:sp3d>
          </a:bodyPr>
          <a:lstStyle/>
          <a:p>
            <a:r>
              <a:rPr lang="en-US" sz="6000" b="1" dirty="0">
                <a:solidFill>
                  <a:schemeClr val="accent6">
                    <a:lumMod val="50000"/>
                  </a:schemeClr>
                </a:solidFill>
                <a:effectLst>
                  <a:outerShdw blurRad="50800" dist="38100" dir="2700000" algn="tl" rotWithShape="0">
                    <a:prstClr val="black">
                      <a:alpha val="40000"/>
                    </a:prstClr>
                  </a:outerShdw>
                </a:effectLst>
                <a:latin typeface="+mn-lt"/>
                <a:ea typeface="+mn-ea"/>
                <a:cs typeface="+mn-cs"/>
              </a:rPr>
              <a:t>CAPSTONE PROJECT:-</a:t>
            </a:r>
            <a:br>
              <a:rPr lang="en-US" sz="6000" b="1" dirty="0">
                <a:solidFill>
                  <a:schemeClr val="accent6">
                    <a:lumMod val="50000"/>
                  </a:schemeClr>
                </a:solidFill>
                <a:effectLst>
                  <a:outerShdw blurRad="50800" dist="38100" dir="2700000" algn="tl" rotWithShape="0">
                    <a:prstClr val="black">
                      <a:alpha val="40000"/>
                    </a:prstClr>
                  </a:outerShdw>
                </a:effectLst>
                <a:latin typeface="+mn-lt"/>
                <a:ea typeface="+mn-ea"/>
                <a:cs typeface="+mn-cs"/>
              </a:rPr>
            </a:br>
            <a:r>
              <a:rPr lang="en-US" b="1" dirty="0"/>
              <a:t>Cricket Win Prediction</a:t>
            </a:r>
          </a:p>
        </p:txBody>
      </p:sp>
      <p:sp>
        <p:nvSpPr>
          <p:cNvPr id="3" name="Title 3">
            <a:extLst>
              <a:ext uri="{FF2B5EF4-FFF2-40B4-BE49-F238E27FC236}">
                <a16:creationId xmlns:a16="http://schemas.microsoft.com/office/drawing/2014/main" id="{D2AB50D0-9A38-089A-6040-E3B00014342B}"/>
              </a:ext>
            </a:extLst>
          </p:cNvPr>
          <p:cNvSpPr txBox="1">
            <a:spLocks/>
          </p:cNvSpPr>
          <p:nvPr/>
        </p:nvSpPr>
        <p:spPr>
          <a:xfrm>
            <a:off x="7188200" y="4797425"/>
            <a:ext cx="46482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Presented by:-</a:t>
            </a:r>
          </a:p>
          <a:p>
            <a:r>
              <a:rPr lang="en-US" b="1" dirty="0"/>
              <a:t>Pushpendra Tawar</a:t>
            </a:r>
          </a:p>
        </p:txBody>
      </p:sp>
    </p:spTree>
    <p:extLst>
      <p:ext uri="{BB962C8B-B14F-4D97-AF65-F5344CB8AC3E}">
        <p14:creationId xmlns:p14="http://schemas.microsoft.com/office/powerpoint/2010/main" val="144760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621606E-28B4-F0FC-6260-AFAC7D574F7C}"/>
              </a:ext>
            </a:extLst>
          </p:cNvPr>
          <p:cNvSpPr txBox="1"/>
          <p:nvPr/>
        </p:nvSpPr>
        <p:spPr>
          <a:xfrm>
            <a:off x="381000" y="69369"/>
            <a:ext cx="11296475" cy="1554272"/>
          </a:xfrm>
          <a:prstGeom prst="rect">
            <a:avLst/>
          </a:prstGeom>
          <a:noFill/>
        </p:spPr>
        <p:txBody>
          <a:bodyPr wrap="square" rtlCol="0">
            <a:spAutoFit/>
          </a:bodyPr>
          <a:lstStyle/>
          <a:p>
            <a:r>
              <a:rPr lang="en-US" sz="3200" b="1" dirty="0">
                <a:solidFill>
                  <a:schemeClr val="accent6">
                    <a:lumMod val="50000"/>
                  </a:schemeClr>
                </a:solidFill>
                <a:effectLst>
                  <a:outerShdw blurRad="50800" dist="38100" dir="2700000" algn="tl" rotWithShape="0">
                    <a:prstClr val="black">
                      <a:alpha val="40000"/>
                    </a:prstClr>
                  </a:outerShdw>
                </a:effectLst>
              </a:rPr>
              <a:t>FEATURE SELECTION </a:t>
            </a:r>
          </a:p>
          <a:p>
            <a:pPr marL="285750" indent="-285750">
              <a:buFont typeface="Arial" panose="020B0604020202020204" pitchFamily="34" charset="0"/>
              <a:buChar char="•"/>
            </a:pPr>
            <a:r>
              <a:rPr lang="en-IN" sz="1050" dirty="0">
                <a:latin typeface="Google Sans"/>
                <a:ea typeface="Calibri" panose="020F0502020204030204" pitchFamily="34" charset="0"/>
              </a:rPr>
              <a:t>Chi-square test is used to determine the relationship between the predictor and target variable.</a:t>
            </a:r>
          </a:p>
          <a:p>
            <a:pPr marL="285750" indent="-285750">
              <a:buFont typeface="Arial" panose="020B0604020202020204" pitchFamily="34" charset="0"/>
              <a:buChar char="•"/>
            </a:pPr>
            <a:r>
              <a:rPr lang="en-IN" sz="1050" dirty="0">
                <a:effectLst/>
                <a:latin typeface="Google Sans"/>
                <a:ea typeface="Calibri" panose="020F0502020204030204" pitchFamily="34" charset="0"/>
              </a:rPr>
              <a:t>In Feature selection, we aim to select the feature</a:t>
            </a:r>
            <a:r>
              <a:rPr lang="en-IN" sz="1050" dirty="0">
                <a:latin typeface="Google Sans"/>
                <a:ea typeface="Calibri" panose="020F0502020204030204" pitchFamily="34" charset="0"/>
              </a:rPr>
              <a:t>s which are highly dependent on the target variable.</a:t>
            </a:r>
          </a:p>
          <a:p>
            <a:pPr marL="285750" indent="-285750">
              <a:buFont typeface="Arial" panose="020B0604020202020204" pitchFamily="34" charset="0"/>
              <a:buChar char="•"/>
            </a:pPr>
            <a:r>
              <a:rPr lang="en-IN" sz="1050" dirty="0">
                <a:latin typeface="Google Sans"/>
                <a:ea typeface="Calibri" panose="020F0502020204030204" pitchFamily="34" charset="0"/>
              </a:rPr>
              <a:t>Higher the chi-square value indicate that the feature is more dependent on the target variable and can be select for model training.</a:t>
            </a:r>
          </a:p>
          <a:p>
            <a:pPr marL="285750" indent="-285750">
              <a:buFont typeface="Arial" panose="020B0604020202020204" pitchFamily="34" charset="0"/>
              <a:buChar char="•"/>
            </a:pPr>
            <a:r>
              <a:rPr lang="en-IN" sz="1050" dirty="0">
                <a:effectLst/>
                <a:latin typeface="Google Sans"/>
                <a:ea typeface="Calibri" panose="020F0502020204030204" pitchFamily="34" charset="0"/>
              </a:rPr>
              <a:t>Chi-square score for Game number is null. So, we eliminate non significant variable Game number.</a:t>
            </a:r>
          </a:p>
          <a:p>
            <a:pPr marL="285750" indent="-285750">
              <a:buFont typeface="Arial" panose="020B0604020202020204" pitchFamily="34" charset="0"/>
              <a:buChar char="•"/>
            </a:pPr>
            <a:r>
              <a:rPr lang="en-IN" sz="1050" dirty="0">
                <a:latin typeface="Google Sans"/>
                <a:ea typeface="Calibri" panose="020F0502020204030204" pitchFamily="34" charset="0"/>
              </a:rPr>
              <a:t>After second iteration we find Wicket keeper as non significant variable as per chi-square test and same we can in the heat map. So, both the variable have been eliminated to train our model with remaining predictor. </a:t>
            </a:r>
            <a:endParaRPr lang="en-IN" sz="1050" dirty="0">
              <a:effectLst/>
              <a:latin typeface="Google Sans"/>
              <a:ea typeface="Calibri" panose="020F0502020204030204" pitchFamily="34" charset="0"/>
            </a:endParaRPr>
          </a:p>
        </p:txBody>
      </p:sp>
      <p:sp>
        <p:nvSpPr>
          <p:cNvPr id="12" name="Arrow: Right 11">
            <a:extLst>
              <a:ext uri="{FF2B5EF4-FFF2-40B4-BE49-F238E27FC236}">
                <a16:creationId xmlns:a16="http://schemas.microsoft.com/office/drawing/2014/main" id="{EAF2EED5-9E47-6394-7400-A04CB540A769}"/>
              </a:ext>
            </a:extLst>
          </p:cNvPr>
          <p:cNvSpPr/>
          <p:nvPr/>
        </p:nvSpPr>
        <p:spPr>
          <a:xfrm>
            <a:off x="6949589" y="3706885"/>
            <a:ext cx="874428" cy="25400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TextBox 12">
            <a:extLst>
              <a:ext uri="{FF2B5EF4-FFF2-40B4-BE49-F238E27FC236}">
                <a16:creationId xmlns:a16="http://schemas.microsoft.com/office/drawing/2014/main" id="{2D52E9DC-D506-99E0-9F2E-5BD12800055C}"/>
              </a:ext>
            </a:extLst>
          </p:cNvPr>
          <p:cNvSpPr txBox="1"/>
          <p:nvPr/>
        </p:nvSpPr>
        <p:spPr>
          <a:xfrm>
            <a:off x="6866582" y="3091512"/>
            <a:ext cx="1219200" cy="600164"/>
          </a:xfrm>
          <a:prstGeom prst="rect">
            <a:avLst/>
          </a:prstGeom>
          <a:noFill/>
        </p:spPr>
        <p:txBody>
          <a:bodyPr wrap="square" rtlCol="0">
            <a:spAutoFit/>
          </a:bodyPr>
          <a:lstStyle/>
          <a:p>
            <a:r>
              <a:rPr lang="en-US" sz="1100" b="1" dirty="0"/>
              <a:t>Eliminating Wicket keeper in team</a:t>
            </a:r>
          </a:p>
        </p:txBody>
      </p:sp>
      <p:graphicFrame>
        <p:nvGraphicFramePr>
          <p:cNvPr id="14" name="Table 13">
            <a:extLst>
              <a:ext uri="{FF2B5EF4-FFF2-40B4-BE49-F238E27FC236}">
                <a16:creationId xmlns:a16="http://schemas.microsoft.com/office/drawing/2014/main" id="{DF00B1C3-A9B7-2C0C-E73F-0AA1F96215D9}"/>
              </a:ext>
            </a:extLst>
          </p:cNvPr>
          <p:cNvGraphicFramePr>
            <a:graphicFrameLocks noGrp="1"/>
          </p:cNvGraphicFramePr>
          <p:nvPr>
            <p:extLst>
              <p:ext uri="{D42A27DB-BD31-4B8C-83A1-F6EECF244321}">
                <p14:modId xmlns:p14="http://schemas.microsoft.com/office/powerpoint/2010/main" val="1003660130"/>
              </p:ext>
            </p:extLst>
          </p:nvPr>
        </p:nvGraphicFramePr>
        <p:xfrm>
          <a:off x="8199180" y="1769791"/>
          <a:ext cx="1600200" cy="4851902"/>
        </p:xfrm>
        <a:graphic>
          <a:graphicData uri="http://schemas.openxmlformats.org/drawingml/2006/table">
            <a:tbl>
              <a:tblPr firstRow="1">
                <a:tableStyleId>{5C22544A-7EE6-4342-B048-85BDC9FD1C3A}</a:tableStyleId>
              </a:tblPr>
              <a:tblGrid>
                <a:gridCol w="1600200">
                  <a:extLst>
                    <a:ext uri="{9D8B030D-6E8A-4147-A177-3AD203B41FA5}">
                      <a16:colId xmlns:a16="http://schemas.microsoft.com/office/drawing/2014/main" val="523821617"/>
                    </a:ext>
                  </a:extLst>
                </a:gridCol>
              </a:tblGrid>
              <a:tr h="220541">
                <a:tc>
                  <a:txBody>
                    <a:bodyPr/>
                    <a:lstStyle/>
                    <a:p>
                      <a:pPr algn="ctr" fontAlgn="b"/>
                      <a:r>
                        <a:rPr lang="en-US" sz="1100" u="none" strike="noStrike" dirty="0">
                          <a:effectLst/>
                        </a:rPr>
                        <a:t>Variables</a:t>
                      </a:r>
                      <a:endParaRPr lang="en-US" sz="1100" b="1"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417647"/>
                  </a:ext>
                </a:extLst>
              </a:tr>
              <a:tr h="220541">
                <a:tc>
                  <a:txBody>
                    <a:bodyPr/>
                    <a:lstStyle/>
                    <a:p>
                      <a:pPr algn="l" fontAlgn="b"/>
                      <a:r>
                        <a:rPr lang="en-US" sz="1100" b="1" u="none" strike="noStrike" dirty="0">
                          <a:effectLst/>
                        </a:rPr>
                        <a:t>Result</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6980791"/>
                  </a:ext>
                </a:extLst>
              </a:tr>
              <a:tr h="220541">
                <a:tc>
                  <a:txBody>
                    <a:bodyPr/>
                    <a:lstStyle/>
                    <a:p>
                      <a:pPr algn="l" fontAlgn="b"/>
                      <a:r>
                        <a:rPr lang="en-US" sz="1100" u="none" strike="noStrike">
                          <a:effectLst/>
                        </a:rPr>
                        <a:t>Avg_team_Age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5553781"/>
                  </a:ext>
                </a:extLst>
              </a:tr>
              <a:tr h="220541">
                <a:tc>
                  <a:txBody>
                    <a:bodyPr/>
                    <a:lstStyle/>
                    <a:p>
                      <a:pPr algn="l" fontAlgn="b"/>
                      <a:r>
                        <a:rPr lang="en-US" sz="1100" u="none" strike="noStrike">
                          <a:effectLst/>
                        </a:rPr>
                        <a:t>Match_light_type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2659907"/>
                  </a:ext>
                </a:extLst>
              </a:tr>
              <a:tr h="220541">
                <a:tc>
                  <a:txBody>
                    <a:bodyPr/>
                    <a:lstStyle/>
                    <a:p>
                      <a:pPr algn="l" fontAlgn="b"/>
                      <a:r>
                        <a:rPr lang="en-US" sz="1100" u="none" strike="noStrike">
                          <a:effectLst/>
                        </a:rPr>
                        <a:t>Match_format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35552606"/>
                  </a:ext>
                </a:extLst>
              </a:tr>
              <a:tr h="220541">
                <a:tc>
                  <a:txBody>
                    <a:bodyPr/>
                    <a:lstStyle/>
                    <a:p>
                      <a:pPr algn="l" fontAlgn="b"/>
                      <a:r>
                        <a:rPr lang="en-US" sz="1100" u="none" strike="noStrike">
                          <a:effectLst/>
                        </a:rPr>
                        <a:t>Bowlers_in_team</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41786744"/>
                  </a:ext>
                </a:extLst>
              </a:tr>
              <a:tr h="220541">
                <a:tc>
                  <a:txBody>
                    <a:bodyPr/>
                    <a:lstStyle/>
                    <a:p>
                      <a:pPr algn="l" fontAlgn="b"/>
                      <a:r>
                        <a:rPr lang="en-US" sz="1100" u="none" strike="noStrike">
                          <a:effectLst/>
                        </a:rPr>
                        <a:t>All_rounder_in_team</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6844273"/>
                  </a:ext>
                </a:extLst>
              </a:tr>
              <a:tr h="220541">
                <a:tc>
                  <a:txBody>
                    <a:bodyPr/>
                    <a:lstStyle/>
                    <a:p>
                      <a:pPr algn="l" fontAlgn="b"/>
                      <a:r>
                        <a:rPr lang="en-US" sz="1100" u="none" strike="noStrike">
                          <a:effectLst/>
                        </a:rPr>
                        <a:t>First_selection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53866721"/>
                  </a:ext>
                </a:extLst>
              </a:tr>
              <a:tr h="220541">
                <a:tc>
                  <a:txBody>
                    <a:bodyPr/>
                    <a:lstStyle/>
                    <a:p>
                      <a:pPr algn="l" fontAlgn="b"/>
                      <a:r>
                        <a:rPr lang="en-US" sz="1100" u="none" strike="noStrike">
                          <a:effectLst/>
                        </a:rPr>
                        <a:t>Opponent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6306187"/>
                  </a:ext>
                </a:extLst>
              </a:tr>
              <a:tr h="220541">
                <a:tc>
                  <a:txBody>
                    <a:bodyPr/>
                    <a:lstStyle/>
                    <a:p>
                      <a:pPr algn="l" fontAlgn="b"/>
                      <a:r>
                        <a:rPr lang="en-US" sz="1100" u="none" strike="noStrike">
                          <a:effectLst/>
                        </a:rPr>
                        <a:t>Season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22931981"/>
                  </a:ext>
                </a:extLst>
              </a:tr>
              <a:tr h="220541">
                <a:tc>
                  <a:txBody>
                    <a:bodyPr/>
                    <a:lstStyle/>
                    <a:p>
                      <a:pPr algn="l" fontAlgn="b"/>
                      <a:r>
                        <a:rPr lang="en-US" sz="1100" u="none" strike="noStrike" dirty="0" err="1">
                          <a:effectLst/>
                        </a:rPr>
                        <a:t>Audience_number</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6205205"/>
                  </a:ext>
                </a:extLst>
              </a:tr>
              <a:tr h="220541">
                <a:tc>
                  <a:txBody>
                    <a:bodyPr/>
                    <a:lstStyle/>
                    <a:p>
                      <a:pPr algn="l" fontAlgn="b"/>
                      <a:r>
                        <a:rPr lang="en-US" sz="1100" u="none" strike="noStrike" dirty="0">
                          <a:effectLst/>
                        </a:rPr>
                        <a:t>Offshore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3859932"/>
                  </a:ext>
                </a:extLst>
              </a:tr>
              <a:tr h="220541">
                <a:tc>
                  <a:txBody>
                    <a:bodyPr/>
                    <a:lstStyle/>
                    <a:p>
                      <a:pPr algn="l" fontAlgn="b"/>
                      <a:r>
                        <a:rPr lang="en-US" sz="1100" u="none" strike="noStrike" dirty="0">
                          <a:effectLst/>
                        </a:rPr>
                        <a:t>Max_run_scored_1over</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4295025"/>
                  </a:ext>
                </a:extLst>
              </a:tr>
              <a:tr h="220541">
                <a:tc>
                  <a:txBody>
                    <a:bodyPr/>
                    <a:lstStyle/>
                    <a:p>
                      <a:pPr algn="l" fontAlgn="b"/>
                      <a:r>
                        <a:rPr lang="en-US" sz="1100" u="none" strike="noStrike" dirty="0">
                          <a:effectLst/>
                        </a:rPr>
                        <a:t>Max_wicket_taken_1over</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0935400"/>
                  </a:ext>
                </a:extLst>
              </a:tr>
              <a:tr h="220541">
                <a:tc>
                  <a:txBody>
                    <a:bodyPr/>
                    <a:lstStyle/>
                    <a:p>
                      <a:pPr algn="l" fontAlgn="b"/>
                      <a:r>
                        <a:rPr lang="en-US" sz="1100" u="none" strike="noStrike" dirty="0" err="1">
                          <a:effectLst/>
                        </a:rPr>
                        <a:t>Extra_bowls_bowled</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88764510"/>
                  </a:ext>
                </a:extLst>
              </a:tr>
              <a:tr h="220541">
                <a:tc>
                  <a:txBody>
                    <a:bodyPr/>
                    <a:lstStyle/>
                    <a:p>
                      <a:pPr algn="l" fontAlgn="b"/>
                      <a:r>
                        <a:rPr lang="en-US" sz="1100" u="none" strike="noStrike">
                          <a:effectLst/>
                        </a:rPr>
                        <a:t>Min_run_given_1over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19012391"/>
                  </a:ext>
                </a:extLst>
              </a:tr>
              <a:tr h="220541">
                <a:tc>
                  <a:txBody>
                    <a:bodyPr/>
                    <a:lstStyle/>
                    <a:p>
                      <a:pPr algn="l" fontAlgn="b"/>
                      <a:r>
                        <a:rPr lang="en-US" sz="1100" u="none" strike="noStrike">
                          <a:effectLst/>
                        </a:rPr>
                        <a:t>Min_run_scored_1over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93706478"/>
                  </a:ext>
                </a:extLst>
              </a:tr>
              <a:tr h="220541">
                <a:tc>
                  <a:txBody>
                    <a:bodyPr/>
                    <a:lstStyle/>
                    <a:p>
                      <a:pPr algn="l" fontAlgn="b"/>
                      <a:r>
                        <a:rPr lang="en-US" sz="1100" u="none" strike="noStrike">
                          <a:effectLst/>
                        </a:rPr>
                        <a:t>Max_run_given_1over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94342887"/>
                  </a:ext>
                </a:extLst>
              </a:tr>
              <a:tr h="220541">
                <a:tc>
                  <a:txBody>
                    <a:bodyPr/>
                    <a:lstStyle/>
                    <a:p>
                      <a:pPr algn="l" fontAlgn="b"/>
                      <a:r>
                        <a:rPr lang="en-US" sz="1100" u="none" strike="noStrike">
                          <a:effectLst/>
                        </a:rPr>
                        <a:t>extra_bowls_opponent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4369927"/>
                  </a:ext>
                </a:extLst>
              </a:tr>
              <a:tr h="220541">
                <a:tc>
                  <a:txBody>
                    <a:bodyPr/>
                    <a:lstStyle/>
                    <a:p>
                      <a:pPr algn="l" fontAlgn="b"/>
                      <a:r>
                        <a:rPr lang="en-US" sz="1100" u="none" strike="noStrike">
                          <a:effectLst/>
                        </a:rPr>
                        <a:t>player_highest_run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7422349"/>
                  </a:ext>
                </a:extLst>
              </a:tr>
              <a:tr h="220541">
                <a:tc>
                  <a:txBody>
                    <a:bodyPr/>
                    <a:lstStyle/>
                    <a:p>
                      <a:pPr algn="l" fontAlgn="b"/>
                      <a:r>
                        <a:rPr lang="en-US" sz="1100" u="none" strike="noStrike">
                          <a:effectLst/>
                        </a:rPr>
                        <a:t>Players_scored_zero</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7063650"/>
                  </a:ext>
                </a:extLst>
              </a:tr>
              <a:tr h="220541">
                <a:tc>
                  <a:txBody>
                    <a:bodyPr/>
                    <a:lstStyle/>
                    <a:p>
                      <a:pPr algn="l" fontAlgn="b"/>
                      <a:r>
                        <a:rPr lang="en-US" sz="1100" u="none" strike="noStrike" dirty="0" err="1">
                          <a:effectLst/>
                        </a:rPr>
                        <a:t>player_highest_wicket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9395042"/>
                  </a:ext>
                </a:extLst>
              </a:tr>
            </a:tbl>
          </a:graphicData>
        </a:graphic>
      </p:graphicFrame>
      <p:sp>
        <p:nvSpPr>
          <p:cNvPr id="18" name="Callout: Bent Line with No Border 17">
            <a:extLst>
              <a:ext uri="{FF2B5EF4-FFF2-40B4-BE49-F238E27FC236}">
                <a16:creationId xmlns:a16="http://schemas.microsoft.com/office/drawing/2014/main" id="{C6EB6A11-8A21-8C0E-0E0F-0056A8C30DD8}"/>
              </a:ext>
            </a:extLst>
          </p:cNvPr>
          <p:cNvSpPr/>
          <p:nvPr/>
        </p:nvSpPr>
        <p:spPr>
          <a:xfrm>
            <a:off x="9883736" y="1847147"/>
            <a:ext cx="756299" cy="293325"/>
          </a:xfrm>
          <a:prstGeom prst="callout2">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Target </a:t>
            </a:r>
          </a:p>
          <a:p>
            <a:pPr algn="ctr"/>
            <a:r>
              <a:rPr lang="en-US" sz="1100" dirty="0"/>
              <a:t>Variable</a:t>
            </a:r>
          </a:p>
        </p:txBody>
      </p:sp>
      <p:pic>
        <p:nvPicPr>
          <p:cNvPr id="3" name="Picture 2">
            <a:extLst>
              <a:ext uri="{FF2B5EF4-FFF2-40B4-BE49-F238E27FC236}">
                <a16:creationId xmlns:a16="http://schemas.microsoft.com/office/drawing/2014/main" id="{8BF7AB31-A690-F3DA-84A2-C1AB7D0BB984}"/>
              </a:ext>
            </a:extLst>
          </p:cNvPr>
          <p:cNvPicPr>
            <a:picLocks noChangeAspect="1"/>
          </p:cNvPicPr>
          <p:nvPr/>
        </p:nvPicPr>
        <p:blipFill>
          <a:blip r:embed="rId2"/>
          <a:stretch>
            <a:fillRect/>
          </a:stretch>
        </p:blipFill>
        <p:spPr>
          <a:xfrm>
            <a:off x="738397" y="2122529"/>
            <a:ext cx="2264862" cy="3730391"/>
          </a:xfrm>
          <a:prstGeom prst="rect">
            <a:avLst/>
          </a:prstGeom>
          <a:ln>
            <a:solidFill>
              <a:schemeClr val="tx1"/>
            </a:solidFill>
          </a:ln>
        </p:spPr>
      </p:pic>
      <p:pic>
        <p:nvPicPr>
          <p:cNvPr id="5" name="Picture 4">
            <a:extLst>
              <a:ext uri="{FF2B5EF4-FFF2-40B4-BE49-F238E27FC236}">
                <a16:creationId xmlns:a16="http://schemas.microsoft.com/office/drawing/2014/main" id="{2FE14A64-7C0A-45EE-8DA4-C42D32C32A1B}"/>
              </a:ext>
            </a:extLst>
          </p:cNvPr>
          <p:cNvPicPr>
            <a:picLocks noChangeAspect="1"/>
          </p:cNvPicPr>
          <p:nvPr/>
        </p:nvPicPr>
        <p:blipFill>
          <a:blip r:embed="rId3"/>
          <a:stretch>
            <a:fillRect/>
          </a:stretch>
        </p:blipFill>
        <p:spPr>
          <a:xfrm>
            <a:off x="4343139" y="1476461"/>
            <a:ext cx="2264861" cy="5223003"/>
          </a:xfrm>
          <a:prstGeom prst="rect">
            <a:avLst/>
          </a:prstGeom>
          <a:ln>
            <a:solidFill>
              <a:schemeClr val="tx1"/>
            </a:solidFill>
          </a:ln>
        </p:spPr>
      </p:pic>
      <p:sp>
        <p:nvSpPr>
          <p:cNvPr id="15" name="Arrow: Right 14">
            <a:extLst>
              <a:ext uri="{FF2B5EF4-FFF2-40B4-BE49-F238E27FC236}">
                <a16:creationId xmlns:a16="http://schemas.microsoft.com/office/drawing/2014/main" id="{5740E549-5413-5B57-D0E3-0928C8078B1F}"/>
              </a:ext>
            </a:extLst>
          </p:cNvPr>
          <p:cNvSpPr/>
          <p:nvPr/>
        </p:nvSpPr>
        <p:spPr>
          <a:xfrm>
            <a:off x="3159356" y="3709838"/>
            <a:ext cx="874428" cy="25400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6" name="TextBox 15">
            <a:extLst>
              <a:ext uri="{FF2B5EF4-FFF2-40B4-BE49-F238E27FC236}">
                <a16:creationId xmlns:a16="http://schemas.microsoft.com/office/drawing/2014/main" id="{D3F3E435-7F0A-22B6-B6A0-3927ED7FDAFB}"/>
              </a:ext>
            </a:extLst>
          </p:cNvPr>
          <p:cNvSpPr txBox="1"/>
          <p:nvPr/>
        </p:nvSpPr>
        <p:spPr>
          <a:xfrm>
            <a:off x="3061982" y="2961863"/>
            <a:ext cx="1219200" cy="430887"/>
          </a:xfrm>
          <a:prstGeom prst="rect">
            <a:avLst/>
          </a:prstGeom>
          <a:noFill/>
        </p:spPr>
        <p:txBody>
          <a:bodyPr wrap="square" rtlCol="0">
            <a:spAutoFit/>
          </a:bodyPr>
          <a:lstStyle/>
          <a:p>
            <a:r>
              <a:rPr lang="en-US" sz="1100" b="1" dirty="0"/>
              <a:t>Eliminating  Game number</a:t>
            </a:r>
          </a:p>
        </p:txBody>
      </p:sp>
    </p:spTree>
    <p:extLst>
      <p:ext uri="{BB962C8B-B14F-4D97-AF65-F5344CB8AC3E}">
        <p14:creationId xmlns:p14="http://schemas.microsoft.com/office/powerpoint/2010/main" val="946483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413087-46FC-E6C3-514E-82BF69EF6C71}"/>
              </a:ext>
            </a:extLst>
          </p:cNvPr>
          <p:cNvSpPr txBox="1"/>
          <p:nvPr/>
        </p:nvSpPr>
        <p:spPr>
          <a:xfrm>
            <a:off x="393700" y="279400"/>
            <a:ext cx="6223000" cy="4434868"/>
          </a:xfrm>
          <a:prstGeom prst="rect">
            <a:avLst/>
          </a:prstGeom>
          <a:noFill/>
        </p:spPr>
        <p:txBody>
          <a:bodyPr wrap="square" rtlCol="0">
            <a:spAutoFit/>
          </a:bodyPr>
          <a:lstStyle/>
          <a:p>
            <a:r>
              <a:rPr lang="en-US" sz="3200" b="1" dirty="0">
                <a:solidFill>
                  <a:schemeClr val="accent6">
                    <a:lumMod val="50000"/>
                  </a:schemeClr>
                </a:solidFill>
                <a:effectLst>
                  <a:outerShdw blurRad="50800" dist="38100" dir="2700000" algn="tl" rotWithShape="0">
                    <a:prstClr val="black">
                      <a:alpha val="40000"/>
                    </a:prstClr>
                  </a:outerShdw>
                </a:effectLst>
              </a:rPr>
              <a:t>Model Selection</a:t>
            </a:r>
          </a:p>
          <a:p>
            <a:endParaRPr lang="en-US" sz="3200" b="1" dirty="0">
              <a:effectLst>
                <a:outerShdw blurRad="50800" dist="38100" dir="2700000" algn="tl" rotWithShape="0">
                  <a:prstClr val="black">
                    <a:alpha val="40000"/>
                  </a:prstClr>
                </a:outerShdw>
              </a:effectLst>
            </a:endParaRPr>
          </a:p>
          <a:p>
            <a:pPr marL="285750" indent="-285750">
              <a:buFont typeface="Wingdings" panose="05000000000000000000" pitchFamily="2" charset="2"/>
              <a:buChar char="Ø"/>
            </a:pPr>
            <a:r>
              <a:rPr lang="en-US" dirty="0"/>
              <a:t>Target variable –</a:t>
            </a:r>
            <a:r>
              <a:rPr lang="en-US" b="1" dirty="0"/>
              <a:t>Result</a:t>
            </a:r>
            <a:r>
              <a:rPr lang="en-US" dirty="0"/>
              <a:t> is categorical in nature.</a:t>
            </a:r>
          </a:p>
          <a:p>
            <a:pPr marL="285750" indent="-285750">
              <a:buFont typeface="Wingdings" panose="05000000000000000000" pitchFamily="2" charset="2"/>
              <a:buChar char="Ø"/>
            </a:pPr>
            <a:r>
              <a:rPr lang="en-US" dirty="0"/>
              <a:t>For this case study following classification model will be used:</a:t>
            </a:r>
          </a:p>
          <a:p>
            <a:pPr marL="800100" lvl="1" indent="-342900">
              <a:lnSpc>
                <a:spcPct val="107000"/>
              </a:lnSpc>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800100" lvl="1" indent="-342900">
              <a:lnSpc>
                <a:spcPct val="107000"/>
              </a:lnSpc>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Linear Discriminant Analysis (LDA)</a:t>
            </a:r>
          </a:p>
          <a:p>
            <a:pPr marL="800100" lvl="1" indent="-342900">
              <a:lnSpc>
                <a:spcPct val="107000"/>
              </a:lnSpc>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KNN</a:t>
            </a:r>
          </a:p>
          <a:p>
            <a:pPr marL="800100" lvl="1" indent="-342900">
              <a:lnSpc>
                <a:spcPct val="107000"/>
              </a:lnSpc>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Decision Tree (CART)</a:t>
            </a:r>
          </a:p>
          <a:p>
            <a:pPr marL="800100" lvl="1" indent="-342900">
              <a:lnSpc>
                <a:spcPct val="107000"/>
              </a:lnSpc>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Random Forest</a:t>
            </a:r>
          </a:p>
          <a:p>
            <a:pPr marL="800100" lvl="1" indent="-342900">
              <a:lnSpc>
                <a:spcPct val="107000"/>
              </a:lnSpc>
              <a:spcAft>
                <a:spcPts val="80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Naïve Bayes</a:t>
            </a:r>
          </a:p>
          <a:p>
            <a:pPr marL="800100" lvl="1" indent="-342900">
              <a:lnSpc>
                <a:spcPct val="107000"/>
              </a:lnSpc>
              <a:spcAft>
                <a:spcPts val="800"/>
              </a:spcAft>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 ANN</a:t>
            </a:r>
          </a:p>
          <a:p>
            <a:pPr marL="742950" lvl="1" indent="-285750">
              <a:buFont typeface="Arial" panose="020B0604020202020204" pitchFamily="34" charset="0"/>
              <a:buChar char="•"/>
            </a:pPr>
            <a:r>
              <a:rPr lang="en-US" sz="1400" dirty="0">
                <a:latin typeface="Calibri" panose="020F0502020204030204" pitchFamily="34" charset="0"/>
                <a:cs typeface="Times New Roman" panose="02020603050405020304" pitchFamily="18" charset="0"/>
              </a:rPr>
              <a:t>Ensemble (Bagging , ADA Boosting, Gradient Boost)</a:t>
            </a:r>
          </a:p>
          <a:p>
            <a:pPr lvl="1"/>
            <a:endParaRPr lang="en-US" sz="1400" dirty="0">
              <a:effectLst>
                <a:outerShdw blurRad="50800" dist="38100" dir="2700000" algn="tl" rotWithShape="0">
                  <a:prstClr val="black">
                    <a:alpha val="40000"/>
                  </a:prstClr>
                </a:outerShdw>
              </a:effectLst>
            </a:endParaRPr>
          </a:p>
          <a:p>
            <a:r>
              <a:rPr lang="en-US" sz="1800" b="1" dirty="0">
                <a:solidFill>
                  <a:schemeClr val="accent6">
                    <a:lumMod val="50000"/>
                  </a:schemeClr>
                </a:solidFill>
                <a:effectLst>
                  <a:outerShdw blurRad="50800" dist="38100" dir="2700000" algn="tl" rotWithShape="0">
                    <a:prstClr val="black">
                      <a:alpha val="40000"/>
                    </a:prstClr>
                  </a:outerShdw>
                </a:effectLst>
              </a:rPr>
              <a:t>Evaluation Parameters</a:t>
            </a:r>
          </a:p>
          <a:p>
            <a:endParaRPr lang="en-US" dirty="0">
              <a:effectLst>
                <a:outerShdw blurRad="50800" dist="38100" dir="2700000" algn="tl" rotWithShape="0">
                  <a:prstClr val="black">
                    <a:alpha val="40000"/>
                  </a:prstClr>
                </a:outerShdw>
              </a:effectLst>
            </a:endParaRPr>
          </a:p>
        </p:txBody>
      </p:sp>
      <p:graphicFrame>
        <p:nvGraphicFramePr>
          <p:cNvPr id="4" name="Diagram 3">
            <a:extLst>
              <a:ext uri="{FF2B5EF4-FFF2-40B4-BE49-F238E27FC236}">
                <a16:creationId xmlns:a16="http://schemas.microsoft.com/office/drawing/2014/main" id="{80A2F79E-455B-5B43-C40A-F018A3605EC9}"/>
              </a:ext>
            </a:extLst>
          </p:cNvPr>
          <p:cNvGraphicFramePr/>
          <p:nvPr>
            <p:extLst>
              <p:ext uri="{D42A27DB-BD31-4B8C-83A1-F6EECF244321}">
                <p14:modId xmlns:p14="http://schemas.microsoft.com/office/powerpoint/2010/main" val="367286127"/>
              </p:ext>
            </p:extLst>
          </p:nvPr>
        </p:nvGraphicFramePr>
        <p:xfrm>
          <a:off x="393700" y="4749800"/>
          <a:ext cx="11099800"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a:extLst>
              <a:ext uri="{FF2B5EF4-FFF2-40B4-BE49-F238E27FC236}">
                <a16:creationId xmlns:a16="http://schemas.microsoft.com/office/drawing/2014/main" id="{A4F9BE52-73B5-8E2D-CC73-64AC2CEDAAE0}"/>
              </a:ext>
            </a:extLst>
          </p:cNvPr>
          <p:cNvPicPr>
            <a:picLocks noChangeAspect="1"/>
          </p:cNvPicPr>
          <p:nvPr/>
        </p:nvPicPr>
        <p:blipFill>
          <a:blip r:embed="rId7"/>
          <a:stretch>
            <a:fillRect/>
          </a:stretch>
        </p:blipFill>
        <p:spPr>
          <a:xfrm>
            <a:off x="6803112" y="673100"/>
            <a:ext cx="4690388" cy="3514657"/>
          </a:xfrm>
          <a:prstGeom prst="rect">
            <a:avLst/>
          </a:prstGeom>
          <a:ln>
            <a:solidFill>
              <a:schemeClr val="tx1"/>
            </a:solidFill>
          </a:ln>
        </p:spPr>
      </p:pic>
    </p:spTree>
    <p:extLst>
      <p:ext uri="{BB962C8B-B14F-4D97-AF65-F5344CB8AC3E}">
        <p14:creationId xmlns:p14="http://schemas.microsoft.com/office/powerpoint/2010/main" val="3913107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413087-46FC-E6C3-514E-82BF69EF6C71}"/>
              </a:ext>
            </a:extLst>
          </p:cNvPr>
          <p:cNvSpPr txBox="1"/>
          <p:nvPr/>
        </p:nvSpPr>
        <p:spPr>
          <a:xfrm>
            <a:off x="393700" y="279400"/>
            <a:ext cx="6223000" cy="6340197"/>
          </a:xfrm>
          <a:prstGeom prst="rect">
            <a:avLst/>
          </a:prstGeom>
          <a:noFill/>
        </p:spPr>
        <p:txBody>
          <a:bodyPr wrap="square" rtlCol="0">
            <a:spAutoFit/>
          </a:bodyPr>
          <a:lstStyle/>
          <a:p>
            <a:r>
              <a:rPr lang="en-US" sz="3200" b="1" dirty="0">
                <a:solidFill>
                  <a:schemeClr val="accent6">
                    <a:lumMod val="50000"/>
                  </a:schemeClr>
                </a:solidFill>
                <a:effectLst>
                  <a:outerShdw blurRad="50800" dist="38100" dir="2700000" algn="tl" rotWithShape="0">
                    <a:prstClr val="black">
                      <a:alpha val="40000"/>
                    </a:prstClr>
                  </a:outerShdw>
                </a:effectLst>
              </a:rPr>
              <a:t>Model Evaluation</a:t>
            </a:r>
          </a:p>
          <a:p>
            <a:endParaRPr lang="en-US" sz="3200" b="1" dirty="0">
              <a:effectLst>
                <a:outerShdw blurRad="50800" dist="38100" dir="2700000" algn="tl" rotWithShape="0">
                  <a:prstClr val="black">
                    <a:alpha val="40000"/>
                  </a:prstClr>
                </a:outerShdw>
              </a:effectLst>
            </a:endParaRPr>
          </a:p>
          <a:p>
            <a:pPr marL="285750" indent="-285750">
              <a:buFont typeface="Wingdings" panose="05000000000000000000" pitchFamily="2" charset="2"/>
              <a:buChar char="Ø"/>
            </a:pPr>
            <a:r>
              <a:rPr lang="en-US" dirty="0"/>
              <a:t>All model except Gradient Boost model is giving 90% Accuracy and 70% of recall.</a:t>
            </a:r>
          </a:p>
          <a:p>
            <a:endParaRPr lang="en-US" dirty="0"/>
          </a:p>
          <a:p>
            <a:pPr marL="285750" indent="-285750">
              <a:buFont typeface="Wingdings" panose="05000000000000000000" pitchFamily="2" charset="2"/>
              <a:buChar char="Ø"/>
            </a:pPr>
            <a:r>
              <a:rPr lang="en-US" sz="1800" dirty="0">
                <a:solidFill>
                  <a:srgbClr val="000000"/>
                </a:solidFill>
                <a:effectLst/>
                <a:latin typeface="Calibri" panose="020F0502020204030204" pitchFamily="34" charset="0"/>
                <a:ea typeface="Calibri" panose="020F0502020204030204" pitchFamily="34" charset="0"/>
              </a:rPr>
              <a:t>In this case our most important matrix is Recall because we must predict winning for the Indian team and must reduce the false </a:t>
            </a:r>
            <a:r>
              <a:rPr lang="en-US" dirty="0">
                <a:solidFill>
                  <a:srgbClr val="000000"/>
                </a:solidFill>
                <a:latin typeface="Calibri" panose="020F0502020204030204" pitchFamily="34" charset="0"/>
                <a:ea typeface="Calibri" panose="020F0502020204030204" pitchFamily="34" charset="0"/>
              </a:rPr>
              <a:t>predicted records</a:t>
            </a:r>
            <a:r>
              <a:rPr lang="en-US" sz="1800" dirty="0">
                <a:solidFill>
                  <a:srgbClr val="000000"/>
                </a:solidFill>
                <a:effectLst/>
                <a:latin typeface="Calibri" panose="020F0502020204030204" pitchFamily="34" charset="0"/>
                <a:ea typeface="Calibri" panose="020F0502020204030204" pitchFamily="34" charset="0"/>
              </a:rPr>
              <a:t>.</a:t>
            </a:r>
          </a:p>
          <a:p>
            <a:pPr marL="285750" indent="-285750">
              <a:buFont typeface="Wingdings" panose="05000000000000000000" pitchFamily="2" charset="2"/>
              <a:buChar char="Ø"/>
            </a:pPr>
            <a:endParaRPr lang="en-US" dirty="0">
              <a:solidFill>
                <a:srgbClr val="000000"/>
              </a:solidFill>
              <a:latin typeface="Calibri" panose="020F0502020204030204" pitchFamily="34" charset="0"/>
              <a:ea typeface="Calibri" panose="020F0502020204030204" pitchFamily="34" charset="0"/>
            </a:endParaRPr>
          </a:p>
          <a:p>
            <a:r>
              <a:rPr lang="en-US" sz="1800" b="1" dirty="0">
                <a:solidFill>
                  <a:schemeClr val="accent6">
                    <a:lumMod val="50000"/>
                  </a:schemeClr>
                </a:solidFill>
                <a:effectLst>
                  <a:outerShdw blurRad="38100" dist="38100" dir="2700000" algn="tl">
                    <a:srgbClr val="000000">
                      <a:alpha val="43137"/>
                    </a:srgbClr>
                  </a:outerShdw>
                </a:effectLst>
                <a:ea typeface="Calibri" panose="020F0502020204030204" pitchFamily="34" charset="0"/>
              </a:rPr>
              <a:t>Model Selected</a:t>
            </a:r>
            <a:r>
              <a:rPr lang="en-US" b="1" dirty="0">
                <a:solidFill>
                  <a:srgbClr val="000000"/>
                </a:solidFill>
                <a:ea typeface="Calibri" panose="020F0502020204030204" pitchFamily="34" charset="0"/>
              </a:rPr>
              <a:t>:</a:t>
            </a:r>
            <a:endParaRPr lang="en-US" sz="1800" dirty="0">
              <a:solidFill>
                <a:srgbClr val="000000"/>
              </a:solidFill>
              <a:effectLst/>
              <a:ea typeface="Calibri" panose="020F0502020204030204" pitchFamily="34" charset="0"/>
            </a:endParaRPr>
          </a:p>
          <a:p>
            <a:endParaRPr lang="en-US" dirty="0"/>
          </a:p>
          <a:p>
            <a:pPr marL="285750" indent="-285750">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rPr>
              <a:t>Gradient Boosting is an ensemble technique.</a:t>
            </a:r>
          </a:p>
          <a:p>
            <a:pPr marL="285750" indent="-285750">
              <a:buFont typeface="Wingdings" panose="05000000000000000000" pitchFamily="2" charset="2"/>
              <a:buChar char="Ø"/>
            </a:pPr>
            <a:endParaRPr lang="en-US" sz="1800" dirty="0">
              <a:effectLst/>
              <a:latin typeface="Calibri" panose="020F0502020204030204" pitchFamily="34" charset="0"/>
              <a:ea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ea typeface="Calibri" panose="020F0502020204030204" pitchFamily="34" charset="0"/>
              </a:rPr>
              <a:t>It </a:t>
            </a:r>
            <a:r>
              <a:rPr lang="en-US" sz="1800" dirty="0">
                <a:effectLst/>
                <a:latin typeface="Calibri" panose="020F0502020204030204" pitchFamily="34" charset="0"/>
                <a:ea typeface="Calibri" panose="020F0502020204030204" pitchFamily="34" charset="0"/>
              </a:rPr>
              <a:t>sequentially add the misidentified predictors and under-fitted predictions to the ensemble,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rPr>
              <a:t>ensuring the errors identified previously are corrected.</a:t>
            </a:r>
          </a:p>
          <a:p>
            <a:pPr marL="285750" indent="-285750">
              <a:buFont typeface="Wingdings" panose="05000000000000000000" pitchFamily="2" charset="2"/>
              <a:buChar char="Ø"/>
            </a:pPr>
            <a:endParaRPr lang="en-US" dirty="0">
              <a:latin typeface="Calibri" panose="020F0502020204030204" pitchFamily="34" charset="0"/>
              <a:ea typeface="Calibri" panose="020F0502020204030204" pitchFamily="34" charset="0"/>
            </a:endParaRPr>
          </a:p>
          <a:p>
            <a:pPr marL="285750" indent="-285750">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rPr>
              <a:t>Gradient Boost </a:t>
            </a:r>
            <a:r>
              <a:rPr lang="en-US" sz="1800">
                <a:effectLst/>
                <a:latin typeface="Calibri" panose="020F0502020204030204" pitchFamily="34" charset="0"/>
                <a:ea typeface="Calibri" panose="020F0502020204030204" pitchFamily="34" charset="0"/>
              </a:rPr>
              <a:t>Model has </a:t>
            </a:r>
            <a:r>
              <a:rPr lang="en-US" sz="1800" dirty="0">
                <a:effectLst/>
                <a:latin typeface="Calibri" panose="020F0502020204030204" pitchFamily="34" charset="0"/>
                <a:ea typeface="Calibri" panose="020F0502020204030204" pitchFamily="34" charset="0"/>
              </a:rPr>
              <a:t>less False ‘+</a:t>
            </a:r>
            <a:r>
              <a:rPr lang="en-US" sz="1800" dirty="0" err="1">
                <a:effectLst/>
                <a:latin typeface="Calibri" panose="020F0502020204030204" pitchFamily="34" charset="0"/>
                <a:ea typeface="Calibri" panose="020F0502020204030204" pitchFamily="34" charset="0"/>
              </a:rPr>
              <a:t>ve</a:t>
            </a:r>
            <a:r>
              <a:rPr lang="en-US" sz="1800" dirty="0">
                <a:effectLst/>
                <a:latin typeface="Calibri" panose="020F0502020204030204" pitchFamily="34" charset="0"/>
                <a:ea typeface="Calibri" panose="020F0502020204030204" pitchFamily="34" charset="0"/>
              </a:rPr>
              <a:t>’ and False ‘-</a:t>
            </a:r>
            <a:r>
              <a:rPr lang="en-US" sz="1800" dirty="0" err="1">
                <a:effectLst/>
                <a:latin typeface="Calibri" panose="020F0502020204030204" pitchFamily="34" charset="0"/>
                <a:ea typeface="Calibri" panose="020F0502020204030204" pitchFamily="34" charset="0"/>
              </a:rPr>
              <a:t>ve</a:t>
            </a:r>
            <a:r>
              <a:rPr lang="en-US" sz="1800" dirty="0">
                <a:effectLst/>
                <a:latin typeface="Calibri" panose="020F0502020204030204" pitchFamily="34" charset="0"/>
                <a:ea typeface="Calibri" panose="020F0502020204030204" pitchFamily="34" charset="0"/>
              </a:rPr>
              <a:t>’ for both win and loss Classes. Compare to other model it has Higher Precision, Recall and Accuracy for both Train and Test.</a:t>
            </a:r>
            <a:endParaRPr lang="en-US" dirty="0"/>
          </a:p>
          <a:p>
            <a:endParaRPr lang="en-US" dirty="0">
              <a:effectLst>
                <a:outerShdw blurRad="50800" dist="38100" dir="2700000" algn="tl" rotWithShape="0">
                  <a:prstClr val="black">
                    <a:alpha val="40000"/>
                  </a:prstClr>
                </a:outerShdw>
              </a:effectLst>
            </a:endParaRPr>
          </a:p>
        </p:txBody>
      </p:sp>
      <p:pic>
        <p:nvPicPr>
          <p:cNvPr id="8" name="Picture 7">
            <a:extLst>
              <a:ext uri="{FF2B5EF4-FFF2-40B4-BE49-F238E27FC236}">
                <a16:creationId xmlns:a16="http://schemas.microsoft.com/office/drawing/2014/main" id="{2AADB5DA-32ED-6427-DFE1-1F65A48146B6}"/>
              </a:ext>
            </a:extLst>
          </p:cNvPr>
          <p:cNvPicPr>
            <a:picLocks noChangeAspect="1"/>
          </p:cNvPicPr>
          <p:nvPr/>
        </p:nvPicPr>
        <p:blipFill>
          <a:blip r:embed="rId2"/>
          <a:stretch>
            <a:fillRect/>
          </a:stretch>
        </p:blipFill>
        <p:spPr>
          <a:xfrm>
            <a:off x="7035800" y="279400"/>
            <a:ext cx="4991100" cy="6211167"/>
          </a:xfrm>
          <a:prstGeom prst="rect">
            <a:avLst/>
          </a:prstGeom>
          <a:ln>
            <a:solidFill>
              <a:schemeClr val="tx1"/>
            </a:solidFill>
          </a:ln>
        </p:spPr>
      </p:pic>
    </p:spTree>
    <p:extLst>
      <p:ext uri="{BB962C8B-B14F-4D97-AF65-F5344CB8AC3E}">
        <p14:creationId xmlns:p14="http://schemas.microsoft.com/office/powerpoint/2010/main" val="4074314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413087-46FC-E6C3-514E-82BF69EF6C71}"/>
              </a:ext>
            </a:extLst>
          </p:cNvPr>
          <p:cNvSpPr txBox="1"/>
          <p:nvPr/>
        </p:nvSpPr>
        <p:spPr>
          <a:xfrm>
            <a:off x="393700" y="279400"/>
            <a:ext cx="8039100" cy="1908215"/>
          </a:xfrm>
          <a:prstGeom prst="rect">
            <a:avLst/>
          </a:prstGeom>
          <a:noFill/>
        </p:spPr>
        <p:txBody>
          <a:bodyPr wrap="square" rtlCol="0">
            <a:spAutoFit/>
          </a:bodyPr>
          <a:lstStyle/>
          <a:p>
            <a:r>
              <a:rPr lang="en-US" sz="3200" b="1" dirty="0">
                <a:solidFill>
                  <a:schemeClr val="accent6">
                    <a:lumMod val="50000"/>
                  </a:schemeClr>
                </a:solidFill>
                <a:effectLst>
                  <a:outerShdw blurRad="50800" dist="38100" dir="2700000" algn="tl" rotWithShape="0">
                    <a:prstClr val="black">
                      <a:alpha val="40000"/>
                    </a:prstClr>
                  </a:outerShdw>
                </a:effectLst>
              </a:rPr>
              <a:t>Model Evaluation Gradient Boost on Test Data</a:t>
            </a:r>
          </a:p>
          <a:p>
            <a:endParaRPr lang="en-US" sz="3200" b="1" dirty="0">
              <a:solidFill>
                <a:schemeClr val="accent6">
                  <a:lumMod val="50000"/>
                </a:schemeClr>
              </a:solidFill>
              <a:effectLst>
                <a:outerShdw blurRad="50800" dist="38100" dir="2700000" algn="tl" rotWithShape="0">
                  <a:prstClr val="black">
                    <a:alpha val="40000"/>
                  </a:prstClr>
                </a:outerShdw>
              </a:effectLst>
            </a:endParaRPr>
          </a:p>
          <a:p>
            <a:pPr marL="285750" indent="-285750">
              <a:buFont typeface="Wingdings" panose="05000000000000000000" pitchFamily="2" charset="2"/>
              <a:buChar char="Ø"/>
            </a:pPr>
            <a:r>
              <a:rPr lang="en-US" dirty="0"/>
              <a:t>For test data set we got 90% Accuracy and 70% Recall.</a:t>
            </a:r>
          </a:p>
          <a:p>
            <a:pPr marL="285750" indent="-285750">
              <a:buFont typeface="Wingdings" panose="05000000000000000000" pitchFamily="2" charset="2"/>
              <a:buChar char="Ø"/>
            </a:pPr>
            <a:r>
              <a:rPr lang="en-US" dirty="0"/>
              <a:t>We received very less false positive rate for this model.</a:t>
            </a:r>
          </a:p>
          <a:p>
            <a:endParaRPr lang="en-US" dirty="0">
              <a:effectLst>
                <a:outerShdw blurRad="50800" dist="38100" dir="2700000" algn="tl" rotWithShape="0">
                  <a:prstClr val="black">
                    <a:alpha val="40000"/>
                  </a:prstClr>
                </a:outerShdw>
              </a:effectLst>
            </a:endParaRPr>
          </a:p>
        </p:txBody>
      </p:sp>
      <p:graphicFrame>
        <p:nvGraphicFramePr>
          <p:cNvPr id="11" name="Table 10">
            <a:extLst>
              <a:ext uri="{FF2B5EF4-FFF2-40B4-BE49-F238E27FC236}">
                <a16:creationId xmlns:a16="http://schemas.microsoft.com/office/drawing/2014/main" id="{1936B7EF-E3B6-B6DF-7562-3D90D5B9048C}"/>
              </a:ext>
            </a:extLst>
          </p:cNvPr>
          <p:cNvGraphicFramePr>
            <a:graphicFrameLocks noGrp="1"/>
          </p:cNvGraphicFramePr>
          <p:nvPr>
            <p:extLst>
              <p:ext uri="{D42A27DB-BD31-4B8C-83A1-F6EECF244321}">
                <p14:modId xmlns:p14="http://schemas.microsoft.com/office/powerpoint/2010/main" val="1707173756"/>
              </p:ext>
            </p:extLst>
          </p:nvPr>
        </p:nvGraphicFramePr>
        <p:xfrm>
          <a:off x="8470900" y="1358900"/>
          <a:ext cx="1905000" cy="2228850"/>
        </p:xfrm>
        <a:graphic>
          <a:graphicData uri="http://schemas.openxmlformats.org/drawingml/2006/table">
            <a:tbl>
              <a:tblPr firstRow="1" bandRow="1">
                <a:tableStyleId>{5C22544A-7EE6-4342-B048-85BDC9FD1C3A}</a:tableStyleId>
              </a:tblPr>
              <a:tblGrid>
                <a:gridCol w="925794">
                  <a:extLst>
                    <a:ext uri="{9D8B030D-6E8A-4147-A177-3AD203B41FA5}">
                      <a16:colId xmlns:a16="http://schemas.microsoft.com/office/drawing/2014/main" val="3393651374"/>
                    </a:ext>
                  </a:extLst>
                </a:gridCol>
                <a:gridCol w="979206">
                  <a:extLst>
                    <a:ext uri="{9D8B030D-6E8A-4147-A177-3AD203B41FA5}">
                      <a16:colId xmlns:a16="http://schemas.microsoft.com/office/drawing/2014/main" val="1246281181"/>
                    </a:ext>
                  </a:extLst>
                </a:gridCol>
              </a:tblGrid>
              <a:tr h="301196">
                <a:tc>
                  <a:txBody>
                    <a:bodyPr/>
                    <a:lstStyle/>
                    <a:p>
                      <a:pPr algn="ctr" fontAlgn="ctr"/>
                      <a:r>
                        <a:rPr lang="en-IN" sz="1000" u="none" strike="noStrike" dirty="0">
                          <a:effectLst/>
                        </a:rPr>
                        <a:t>MODEL</a:t>
                      </a:r>
                      <a:endParaRPr lang="en-US" sz="10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GB-Test</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8120614"/>
                  </a:ext>
                </a:extLst>
              </a:tr>
              <a:tr h="512033">
                <a:tc>
                  <a:txBody>
                    <a:bodyPr/>
                    <a:lstStyle/>
                    <a:p>
                      <a:pPr algn="ctr" fontAlgn="ctr"/>
                      <a:r>
                        <a:rPr lang="en-IN" sz="1000" b="1" u="none" strike="noStrike" dirty="0">
                          <a:effectLst/>
                        </a:rPr>
                        <a:t>Accuracy</a:t>
                      </a:r>
                      <a:endParaRPr lang="en-US" sz="10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IN" sz="1100" u="none" strike="noStrike">
                          <a:effectLst/>
                        </a:rPr>
                        <a:t>90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7019182"/>
                  </a:ext>
                </a:extLst>
              </a:tr>
              <a:tr h="301196">
                <a:tc>
                  <a:txBody>
                    <a:bodyPr/>
                    <a:lstStyle/>
                    <a:p>
                      <a:pPr algn="ctr" fontAlgn="ctr"/>
                      <a:r>
                        <a:rPr lang="en-IN" sz="1000" b="1" u="none" strike="noStrike" dirty="0">
                          <a:effectLst/>
                        </a:rPr>
                        <a:t>F1 Score</a:t>
                      </a:r>
                      <a:endParaRPr lang="en-US" sz="10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IN"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0816286"/>
                  </a:ext>
                </a:extLst>
              </a:tr>
              <a:tr h="301196">
                <a:tc>
                  <a:txBody>
                    <a:bodyPr/>
                    <a:lstStyle/>
                    <a:p>
                      <a:pPr algn="ctr" fontAlgn="ctr"/>
                      <a:r>
                        <a:rPr lang="en-IN" sz="1000" b="1" u="none" strike="noStrike" dirty="0">
                          <a:effectLst/>
                        </a:rPr>
                        <a:t>Recall</a:t>
                      </a:r>
                      <a:endParaRPr lang="en-US" sz="10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IN" sz="1100" u="none" strike="noStrike" dirty="0">
                          <a:effectLst/>
                        </a:rPr>
                        <a:t>70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5155093"/>
                  </a:ext>
                </a:extLst>
              </a:tr>
              <a:tr h="512033">
                <a:tc>
                  <a:txBody>
                    <a:bodyPr/>
                    <a:lstStyle/>
                    <a:p>
                      <a:pPr algn="ctr" fontAlgn="ctr"/>
                      <a:r>
                        <a:rPr lang="en-IN" sz="1000" b="1" u="none" strike="noStrike" dirty="0">
                          <a:effectLst/>
                        </a:rPr>
                        <a:t>Precision</a:t>
                      </a:r>
                      <a:endParaRPr lang="en-US" sz="10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IN" sz="1100" u="none" strike="noStrike" dirty="0">
                          <a:effectLst/>
                        </a:rPr>
                        <a:t>89</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6410781"/>
                  </a:ext>
                </a:extLst>
              </a:tr>
              <a:tr h="301196">
                <a:tc>
                  <a:txBody>
                    <a:bodyPr/>
                    <a:lstStyle/>
                    <a:p>
                      <a:pPr algn="ctr" fontAlgn="ctr"/>
                      <a:r>
                        <a:rPr lang="en-IN" sz="1000" b="1" u="none" strike="noStrike" dirty="0">
                          <a:effectLst/>
                        </a:rPr>
                        <a:t>AUC</a:t>
                      </a:r>
                      <a:endParaRPr lang="en-US" sz="1000" b="1" i="0" u="none" strike="noStrike" dirty="0">
                        <a:solidFill>
                          <a:srgbClr val="000000"/>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IN" sz="1100" u="none" strike="noStrike" dirty="0">
                          <a:effectLst/>
                        </a:rPr>
                        <a:t>89</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998113"/>
                  </a:ext>
                </a:extLst>
              </a:tr>
            </a:tbl>
          </a:graphicData>
        </a:graphic>
      </p:graphicFrame>
      <p:pic>
        <p:nvPicPr>
          <p:cNvPr id="13" name="Picture 12">
            <a:extLst>
              <a:ext uri="{FF2B5EF4-FFF2-40B4-BE49-F238E27FC236}">
                <a16:creationId xmlns:a16="http://schemas.microsoft.com/office/drawing/2014/main" id="{02688877-02A5-37DF-4E73-7E9042C5D2FF}"/>
              </a:ext>
            </a:extLst>
          </p:cNvPr>
          <p:cNvPicPr>
            <a:picLocks noChangeAspect="1"/>
          </p:cNvPicPr>
          <p:nvPr/>
        </p:nvPicPr>
        <p:blipFill>
          <a:blip r:embed="rId2"/>
          <a:stretch>
            <a:fillRect/>
          </a:stretch>
        </p:blipFill>
        <p:spPr>
          <a:xfrm>
            <a:off x="698500" y="4197350"/>
            <a:ext cx="4451350" cy="2381250"/>
          </a:xfrm>
          <a:prstGeom prst="rect">
            <a:avLst/>
          </a:prstGeom>
          <a:ln>
            <a:solidFill>
              <a:schemeClr val="tx1"/>
            </a:solidFill>
          </a:ln>
        </p:spPr>
      </p:pic>
      <p:pic>
        <p:nvPicPr>
          <p:cNvPr id="15" name="Picture 14">
            <a:extLst>
              <a:ext uri="{FF2B5EF4-FFF2-40B4-BE49-F238E27FC236}">
                <a16:creationId xmlns:a16="http://schemas.microsoft.com/office/drawing/2014/main" id="{065AFFE6-05C3-68F9-DE7E-544B420BE6BC}"/>
              </a:ext>
            </a:extLst>
          </p:cNvPr>
          <p:cNvPicPr>
            <a:picLocks noChangeAspect="1"/>
          </p:cNvPicPr>
          <p:nvPr/>
        </p:nvPicPr>
        <p:blipFill>
          <a:blip r:embed="rId3"/>
          <a:stretch>
            <a:fillRect/>
          </a:stretch>
        </p:blipFill>
        <p:spPr>
          <a:xfrm>
            <a:off x="5924550" y="4057650"/>
            <a:ext cx="4451350" cy="2660650"/>
          </a:xfrm>
          <a:prstGeom prst="rect">
            <a:avLst/>
          </a:prstGeom>
          <a:ln>
            <a:solidFill>
              <a:schemeClr val="tx1"/>
            </a:solidFill>
          </a:ln>
        </p:spPr>
      </p:pic>
    </p:spTree>
    <p:extLst>
      <p:ext uri="{BB962C8B-B14F-4D97-AF65-F5344CB8AC3E}">
        <p14:creationId xmlns:p14="http://schemas.microsoft.com/office/powerpoint/2010/main" val="1592453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Conclusion - Radiologic Technology">
            <a:extLst>
              <a:ext uri="{FF2B5EF4-FFF2-40B4-BE49-F238E27FC236}">
                <a16:creationId xmlns:a16="http://schemas.microsoft.com/office/drawing/2014/main" id="{D3E708D4-08BC-3B99-77F9-EE30B98AD9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9475" y="2508250"/>
            <a:ext cx="2762250" cy="1657350"/>
          </a:xfrm>
          <a:prstGeom prst="rect">
            <a:avLst/>
          </a:prstGeom>
          <a:noFill/>
          <a:extLst>
            <a:ext uri="{909E8E84-426E-40DD-AFC4-6F175D3DCCD1}">
              <a14:hiddenFill xmlns:a14="http://schemas.microsoft.com/office/drawing/2010/main">
                <a:solidFill>
                  <a:srgbClr val="FFFFFF"/>
                </a:solidFill>
              </a14:hiddenFill>
            </a:ext>
          </a:extLst>
        </p:spPr>
      </p:pic>
      <p:sp>
        <p:nvSpPr>
          <p:cNvPr id="7" name="Cloud 6">
            <a:extLst>
              <a:ext uri="{FF2B5EF4-FFF2-40B4-BE49-F238E27FC236}">
                <a16:creationId xmlns:a16="http://schemas.microsoft.com/office/drawing/2014/main" id="{4E7EABA2-8BBA-1532-C443-2BC0C686A891}"/>
              </a:ext>
            </a:extLst>
          </p:cNvPr>
          <p:cNvSpPr/>
          <p:nvPr/>
        </p:nvSpPr>
        <p:spPr>
          <a:xfrm>
            <a:off x="320675" y="3082925"/>
            <a:ext cx="3559176" cy="245427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1600" dirty="0"/>
              <a:t>Out off 2121 matches India only loos 227 Matches while playing within the country.</a:t>
            </a:r>
          </a:p>
          <a:p>
            <a:pPr marL="285750" indent="-285750" algn="ctr">
              <a:buFont typeface="Arial" panose="020B0604020202020204" pitchFamily="34" charset="0"/>
              <a:buChar char="•"/>
            </a:pPr>
            <a:r>
              <a:rPr lang="en-US" sz="1600" dirty="0"/>
              <a:t>India has a high probability of winning at home Ground</a:t>
            </a:r>
          </a:p>
        </p:txBody>
      </p:sp>
      <p:sp>
        <p:nvSpPr>
          <p:cNvPr id="14" name="Cloud 13">
            <a:extLst>
              <a:ext uri="{FF2B5EF4-FFF2-40B4-BE49-F238E27FC236}">
                <a16:creationId xmlns:a16="http://schemas.microsoft.com/office/drawing/2014/main" id="{FF45A8B9-A078-DE4E-AA95-EEE6E168E5B5}"/>
              </a:ext>
            </a:extLst>
          </p:cNvPr>
          <p:cNvSpPr/>
          <p:nvPr/>
        </p:nvSpPr>
        <p:spPr>
          <a:xfrm>
            <a:off x="2578100" y="85725"/>
            <a:ext cx="4013200" cy="299720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marL="285750" indent="-285750" algn="ctr">
              <a:buFont typeface="Arial" panose="020B0604020202020204" pitchFamily="34" charset="0"/>
              <a:buChar char="•"/>
            </a:pPr>
            <a:r>
              <a:rPr lang="en-US" sz="1600" dirty="0"/>
              <a:t>In the first batting situation, the team wins 33% of the time and loses only 0.06% of the time.</a:t>
            </a:r>
          </a:p>
          <a:p>
            <a:pPr marL="285750" indent="-285750" algn="ctr">
              <a:buFont typeface="Arial" panose="020B0604020202020204" pitchFamily="34" charset="0"/>
              <a:buChar char="•"/>
            </a:pPr>
            <a:r>
              <a:rPr lang="en-US" sz="1600" dirty="0"/>
              <a:t>In the first bowling situation, team wins 51% of the time and loses 10% of the time. </a:t>
            </a:r>
          </a:p>
        </p:txBody>
      </p:sp>
      <p:sp>
        <p:nvSpPr>
          <p:cNvPr id="16" name="Cloud 15">
            <a:extLst>
              <a:ext uri="{FF2B5EF4-FFF2-40B4-BE49-F238E27FC236}">
                <a16:creationId xmlns:a16="http://schemas.microsoft.com/office/drawing/2014/main" id="{24F77D9D-15C0-DAA0-0A8E-B071A624B809}"/>
              </a:ext>
            </a:extLst>
          </p:cNvPr>
          <p:cNvSpPr/>
          <p:nvPr/>
        </p:nvSpPr>
        <p:spPr>
          <a:xfrm>
            <a:off x="6873874" y="31750"/>
            <a:ext cx="3254375" cy="245427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1600" dirty="0"/>
              <a:t>When playing in daylight, winning chances increase by 60%.</a:t>
            </a:r>
          </a:p>
          <a:p>
            <a:pPr marL="285750" indent="-285750" algn="ctr">
              <a:buFont typeface="Arial" panose="020B0604020202020204" pitchFamily="34" charset="0"/>
              <a:buChar char="•"/>
            </a:pPr>
            <a:r>
              <a:rPr lang="en-US" sz="1600" dirty="0"/>
              <a:t>In ODIs, the team has won 1666 games out of 1935.</a:t>
            </a:r>
          </a:p>
        </p:txBody>
      </p:sp>
      <p:sp>
        <p:nvSpPr>
          <p:cNvPr id="17" name="Cloud 16">
            <a:extLst>
              <a:ext uri="{FF2B5EF4-FFF2-40B4-BE49-F238E27FC236}">
                <a16:creationId xmlns:a16="http://schemas.microsoft.com/office/drawing/2014/main" id="{328E18E6-3B7F-81D4-7D93-2F1FE8848A4C}"/>
              </a:ext>
            </a:extLst>
          </p:cNvPr>
          <p:cNvSpPr/>
          <p:nvPr/>
        </p:nvSpPr>
        <p:spPr>
          <a:xfrm>
            <a:off x="8131173" y="2159000"/>
            <a:ext cx="3740151" cy="4064001"/>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marL="285750" indent="-285750" algn="ctr">
              <a:buFont typeface="Arial" panose="020B0604020202020204" pitchFamily="34" charset="0"/>
              <a:buChar char="•"/>
            </a:pPr>
            <a:r>
              <a:rPr lang="en-US" sz="1600" dirty="0">
                <a:solidFill>
                  <a:schemeClr val="tx1"/>
                </a:solidFill>
              </a:rPr>
              <a:t>Playing with more than 2 all-rounder in a team increases winning chances by more than 50%.</a:t>
            </a:r>
          </a:p>
          <a:p>
            <a:pPr marL="285750" indent="-285750" algn="ctr">
              <a:buFont typeface="Arial" panose="020B0604020202020204" pitchFamily="34" charset="0"/>
              <a:buChar char="•"/>
            </a:pPr>
            <a:r>
              <a:rPr lang="en-US" sz="1600" dirty="0">
                <a:solidFill>
                  <a:schemeClr val="tx1"/>
                </a:solidFill>
              </a:rPr>
              <a:t>Team won 1201 matches in Rainy condition out off 1371.</a:t>
            </a:r>
          </a:p>
          <a:p>
            <a:pPr marL="285750" indent="-285750" algn="ctr">
              <a:buFont typeface="Arial" panose="020B0604020202020204" pitchFamily="34" charset="0"/>
              <a:buChar char="•"/>
            </a:pPr>
            <a:r>
              <a:rPr lang="en-US" sz="1600" dirty="0">
                <a:solidFill>
                  <a:schemeClr val="tx1"/>
                </a:solidFill>
              </a:rPr>
              <a:t>Its show Rain helps bowler to get some extra advantage in his bowling</a:t>
            </a:r>
            <a:r>
              <a:rPr lang="en-US" dirty="0">
                <a:solidFill>
                  <a:schemeClr val="tx1"/>
                </a:solidFill>
              </a:rPr>
              <a:t>.</a:t>
            </a:r>
          </a:p>
        </p:txBody>
      </p:sp>
      <p:pic>
        <p:nvPicPr>
          <p:cNvPr id="9" name="Picture 8">
            <a:extLst>
              <a:ext uri="{FF2B5EF4-FFF2-40B4-BE49-F238E27FC236}">
                <a16:creationId xmlns:a16="http://schemas.microsoft.com/office/drawing/2014/main" id="{5550B5F7-BBF3-928E-63A8-E36D799269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7150" y="4032252"/>
            <a:ext cx="2057400" cy="2219325"/>
          </a:xfrm>
          <a:prstGeom prst="rect">
            <a:avLst/>
          </a:prstGeom>
        </p:spPr>
      </p:pic>
    </p:spTree>
    <p:extLst>
      <p:ext uri="{BB962C8B-B14F-4D97-AF65-F5344CB8AC3E}">
        <p14:creationId xmlns:p14="http://schemas.microsoft.com/office/powerpoint/2010/main" val="2032936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7017B048-1996-DE66-DA68-A226583CECC3}"/>
              </a:ext>
            </a:extLst>
          </p:cNvPr>
          <p:cNvGraphicFramePr/>
          <p:nvPr>
            <p:extLst>
              <p:ext uri="{D42A27DB-BD31-4B8C-83A1-F6EECF244321}">
                <p14:modId xmlns:p14="http://schemas.microsoft.com/office/powerpoint/2010/main" val="2369189787"/>
              </p:ext>
            </p:extLst>
          </p:nvPr>
        </p:nvGraphicFramePr>
        <p:xfrm>
          <a:off x="2032000" y="1143000"/>
          <a:ext cx="8128000" cy="4995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8686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516ABF-D03E-4D03-4367-829C668CD3EA}"/>
              </a:ext>
            </a:extLst>
          </p:cNvPr>
          <p:cNvSpPr txBox="1"/>
          <p:nvPr/>
        </p:nvSpPr>
        <p:spPr>
          <a:xfrm>
            <a:off x="431800" y="2462480"/>
            <a:ext cx="11137900" cy="1323439"/>
          </a:xfrm>
          <a:prstGeom prst="rect">
            <a:avLst/>
          </a:prstGeom>
          <a:noFill/>
          <a:ln>
            <a:noFill/>
          </a:ln>
          <a:effectLst>
            <a:outerShdw blurRad="107950" dist="12700" dir="5400000" algn="ctr">
              <a:srgbClr val="000000"/>
            </a:outerShdw>
            <a:reflection blurRad="6350" stA="50000" endA="300" endPos="5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8000" b="1" dirty="0">
                <a:solidFill>
                  <a:schemeClr val="accent6">
                    <a:lumMod val="50000"/>
                  </a:schemeClr>
                </a:solidFill>
                <a:effectLst>
                  <a:outerShdw blurRad="50800" dist="38100" dir="2700000" algn="tl" rotWithShape="0">
                    <a:prstClr val="black">
                      <a:alpha val="40000"/>
                    </a:prstClr>
                  </a:outerShdw>
                </a:effectLst>
              </a:rPr>
              <a:t>THANK</a:t>
            </a:r>
            <a:r>
              <a:rPr lang="en-US" sz="8000" dirty="0">
                <a:effectLst/>
              </a:rPr>
              <a:t> </a:t>
            </a:r>
            <a:r>
              <a:rPr lang="en-US" sz="8000" b="1" dirty="0">
                <a:solidFill>
                  <a:schemeClr val="accent6">
                    <a:lumMod val="50000"/>
                  </a:schemeClr>
                </a:solidFill>
                <a:effectLst>
                  <a:outerShdw blurRad="50800" dist="38100" dir="2700000" algn="tl" rotWithShape="0">
                    <a:prstClr val="black">
                      <a:alpha val="40000"/>
                    </a:prstClr>
                  </a:outerShdw>
                </a:effectLst>
              </a:rPr>
              <a:t>YOU</a:t>
            </a:r>
          </a:p>
        </p:txBody>
      </p:sp>
    </p:spTree>
    <p:extLst>
      <p:ext uri="{BB962C8B-B14F-4D97-AF65-F5344CB8AC3E}">
        <p14:creationId xmlns:p14="http://schemas.microsoft.com/office/powerpoint/2010/main" val="2558021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33AD31-517D-C7C2-1988-78DCB7C8C327}"/>
              </a:ext>
            </a:extLst>
          </p:cNvPr>
          <p:cNvSpPr txBox="1"/>
          <p:nvPr/>
        </p:nvSpPr>
        <p:spPr>
          <a:xfrm>
            <a:off x="1219200" y="939800"/>
            <a:ext cx="4114800" cy="2800767"/>
          </a:xfrm>
          <a:prstGeom prst="rect">
            <a:avLst/>
          </a:prstGeom>
          <a:noFill/>
        </p:spPr>
        <p:txBody>
          <a:bodyPr wrap="square" rtlCol="0">
            <a:prstTxWarp prst="textPlain">
              <a:avLst/>
            </a:prstTxWarp>
            <a:spAutoFit/>
          </a:bodyPr>
          <a:lstStyle/>
          <a:p>
            <a:r>
              <a:rPr lang="en-US" sz="3200" b="1" dirty="0">
                <a:solidFill>
                  <a:schemeClr val="accent6">
                    <a:lumMod val="50000"/>
                  </a:schemeClr>
                </a:solidFill>
              </a:rPr>
              <a:t>AGENDA</a:t>
            </a:r>
          </a:p>
          <a:p>
            <a:endParaRPr lang="en-US" dirty="0"/>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rPr>
              <a:t>INTRODUCTION</a:t>
            </a: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rPr>
              <a:t>DATA PREPARATION</a:t>
            </a: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rPr>
              <a:t>EXPLORATORY DATA ANALYSIS</a:t>
            </a: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rPr>
              <a:t>MODEL BUILDING</a:t>
            </a: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rPr>
              <a:t>MODEL TUNNING</a:t>
            </a: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rPr>
              <a:t>MODEL SELECTION</a:t>
            </a: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rPr>
              <a:t>CONCLUSION</a:t>
            </a: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latin typeface="Google Sans"/>
              </a:rPr>
              <a:t>RECOMMENDATION</a:t>
            </a:r>
            <a:endParaRPr lang="en-US"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95332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117C8D-4351-AFE6-0FC7-F950121C010F}"/>
              </a:ext>
            </a:extLst>
          </p:cNvPr>
          <p:cNvSpPr txBox="1"/>
          <p:nvPr/>
        </p:nvSpPr>
        <p:spPr>
          <a:xfrm>
            <a:off x="749300" y="584200"/>
            <a:ext cx="11023600" cy="6714017"/>
          </a:xfrm>
          <a:prstGeom prst="rect">
            <a:avLst/>
          </a:prstGeom>
          <a:noFill/>
        </p:spPr>
        <p:txBody>
          <a:bodyPr wrap="square" rtlCol="0">
            <a:spAutoFit/>
          </a:bodyPr>
          <a:lstStyle/>
          <a:p>
            <a:r>
              <a:rPr lang="en-US" sz="3200" b="1" dirty="0">
                <a:solidFill>
                  <a:schemeClr val="accent6">
                    <a:lumMod val="50000"/>
                  </a:schemeClr>
                </a:solidFill>
                <a:effectLst>
                  <a:outerShdw blurRad="38100" dist="38100" dir="2700000" algn="tl">
                    <a:srgbClr val="000000">
                      <a:alpha val="43137"/>
                    </a:srgbClr>
                  </a:outerShdw>
                </a:effectLst>
              </a:rPr>
              <a:t>INTRODUCTION</a:t>
            </a:r>
          </a:p>
          <a:p>
            <a:pPr marL="457200" indent="-457200">
              <a:buFont typeface="Wingdings" panose="05000000000000000000" pitchFamily="2" charset="2"/>
              <a:buChar char="Ø"/>
            </a:pPr>
            <a:r>
              <a:rPr lang="en-IN" dirty="0">
                <a:ln w="0"/>
                <a:latin typeface="Google Sans"/>
                <a:ea typeface="Calibri" panose="020F0502020204030204" pitchFamily="34" charset="0"/>
              </a:rPr>
              <a:t>Main aim is to create Machine Learning models which correctly predicts a win for the Indian Cricket Team.</a:t>
            </a:r>
          </a:p>
          <a:p>
            <a:pPr marL="457200" indent="-457200">
              <a:buFont typeface="Wingdings" panose="05000000000000000000" pitchFamily="2" charset="2"/>
              <a:buChar char="Ø"/>
            </a:pPr>
            <a:r>
              <a:rPr lang="en-IN" dirty="0">
                <a:ln w="0"/>
                <a:latin typeface="Google Sans"/>
                <a:ea typeface="Calibri" panose="020F0502020204030204" pitchFamily="34" charset="0"/>
              </a:rPr>
              <a:t>Developing a model to extract and provide actionable insights and recommendation.</a:t>
            </a:r>
          </a:p>
          <a:p>
            <a:pPr marL="457200" indent="-457200">
              <a:buFont typeface="Wingdings" panose="05000000000000000000" pitchFamily="2" charset="2"/>
              <a:buChar char="Ø"/>
            </a:pPr>
            <a:endParaRPr lang="en-IN" dirty="0">
              <a:ln w="0"/>
              <a:effectLst>
                <a:outerShdw blurRad="38100" dist="19050" dir="2700000" algn="tl" rotWithShape="0">
                  <a:schemeClr val="dk1">
                    <a:alpha val="40000"/>
                  </a:schemeClr>
                </a:outerShdw>
              </a:effectLst>
              <a:latin typeface="Google Sans"/>
            </a:endParaRPr>
          </a:p>
          <a:p>
            <a:pPr marL="457200" indent="-457200">
              <a:buFont typeface="Wingdings" panose="05000000000000000000" pitchFamily="2" charset="2"/>
              <a:buChar char="Ø"/>
            </a:pPr>
            <a:endParaRPr lang="en-IN" dirty="0">
              <a:ln w="0"/>
              <a:effectLst>
                <a:outerShdw blurRad="38100" dist="19050" dir="2700000" algn="tl" rotWithShape="0">
                  <a:schemeClr val="dk1">
                    <a:alpha val="40000"/>
                  </a:schemeClr>
                </a:outerShdw>
              </a:effectLst>
              <a:latin typeface="Google Sans"/>
            </a:endParaRPr>
          </a:p>
          <a:p>
            <a:pPr marL="457200" indent="-457200">
              <a:buFont typeface="Wingdings" panose="05000000000000000000" pitchFamily="2" charset="2"/>
              <a:buChar char="Ø"/>
            </a:pPr>
            <a:endParaRPr lang="en-IN" dirty="0">
              <a:ln w="0"/>
              <a:effectLst>
                <a:outerShdw blurRad="38100" dist="19050" dir="2700000" algn="tl" rotWithShape="0">
                  <a:schemeClr val="dk1">
                    <a:alpha val="40000"/>
                  </a:schemeClr>
                </a:outerShdw>
              </a:effectLst>
              <a:latin typeface="Google Sans"/>
            </a:endParaRPr>
          </a:p>
          <a:p>
            <a:r>
              <a:rPr lang="en-US" sz="3200" b="1" dirty="0">
                <a:solidFill>
                  <a:schemeClr val="accent6">
                    <a:lumMod val="50000"/>
                  </a:schemeClr>
                </a:solidFill>
                <a:effectLst>
                  <a:outerShdw blurRad="38100" dist="38100" dir="2700000" algn="tl">
                    <a:srgbClr val="000000">
                      <a:alpha val="43137"/>
                    </a:srgbClr>
                  </a:outerShdw>
                </a:effectLst>
              </a:rPr>
              <a:t>PROBLEM STATEMENT</a:t>
            </a:r>
          </a:p>
          <a:p>
            <a:pPr marL="0" marR="0">
              <a:lnSpc>
                <a:spcPct val="107000"/>
              </a:lnSpc>
              <a:spcBef>
                <a:spcPts val="0"/>
              </a:spcBef>
              <a:spcAft>
                <a:spcPts val="0"/>
              </a:spcAft>
            </a:pPr>
            <a:r>
              <a:rPr lang="en-IN" sz="1800" dirty="0">
                <a:solidFill>
                  <a:srgbClr val="000000"/>
                </a:solidFill>
                <a:effectLst/>
                <a:latin typeface="Google Sans"/>
                <a:ea typeface="Times New Roman" panose="02020603050405020304" pitchFamily="18" charset="0"/>
                <a:cs typeface="Times New Roman" panose="02020603050405020304" pitchFamily="18" charset="0"/>
              </a:rPr>
              <a:t>BCCI has contracted an external analytics consulting firm to assist with its data analytics. In this partnership, strategic changes are made to make India win by extracting actionable insights from historical match data. Objective is to build Machine Learning models that correctly predict wins for the Indian Cricket Team. The next step is to extract actionable insights and recommendations from the model.</a:t>
            </a:r>
            <a:endParaRPr lang="en-US" sz="1800" dirty="0">
              <a:effectLst/>
              <a:latin typeface="Google Sans"/>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800" dirty="0">
                <a:solidFill>
                  <a:srgbClr val="000000"/>
                </a:solidFill>
                <a:effectLst/>
                <a:latin typeface="Google Sans"/>
                <a:ea typeface="Times New Roman" panose="02020603050405020304" pitchFamily="18" charset="0"/>
                <a:cs typeface="Times New Roman" panose="02020603050405020304" pitchFamily="18" charset="0"/>
              </a:rPr>
              <a:t> </a:t>
            </a:r>
            <a:endParaRPr lang="en-US" sz="1800" dirty="0">
              <a:effectLst/>
              <a:latin typeface="Google Sans"/>
              <a:ea typeface="Calibri" panose="020F0502020204030204" pitchFamily="34" charset="0"/>
              <a:cs typeface="Times New Roman" panose="02020603050405020304" pitchFamily="18" charset="0"/>
            </a:endParaRPr>
          </a:p>
          <a:p>
            <a:r>
              <a:rPr lang="en-IN" sz="1800" dirty="0">
                <a:solidFill>
                  <a:srgbClr val="000000"/>
                </a:solidFill>
                <a:effectLst/>
                <a:latin typeface="Google Sans"/>
                <a:ea typeface="Times New Roman" panose="02020603050405020304" pitchFamily="18" charset="0"/>
              </a:rPr>
              <a:t>India will also play the following 10 matches in the next 10 days. It is important to predict the outcome of the matches, and if you get a loss, suggest some changes, and re-run your model until you get a win. The same strategy cannot be used throughout the series, as opponent will become accustomed to it and come up with their own counter strategy. As such, for all the below 5 matches, you must suggest unique strategies to help India win. There should be suggestions that correspond with the variables in the dataset. Be sure to carefully consider whether these suggestions could be implemented. Total no. of matches will be 5, out of that 1 test match with England in England, it would be day match in rainy season,2 T20 and 2 ODI matches with Australia and Shri Lanka in India, all these matches will be day and night matches. It will be winter season at the time of match.</a:t>
            </a:r>
            <a:endParaRPr lang="en-US" dirty="0">
              <a:solidFill>
                <a:schemeClr val="accent6">
                  <a:lumMod val="50000"/>
                </a:schemeClr>
              </a:solidFill>
              <a:latin typeface="Google Sans"/>
            </a:endParaRPr>
          </a:p>
          <a:p>
            <a:endParaRPr lang="en-US" dirty="0">
              <a:ln w="0"/>
              <a:effectLst>
                <a:outerShdw blurRad="38100" dist="19050" dir="2700000" algn="tl" rotWithShape="0">
                  <a:schemeClr val="dk1">
                    <a:alpha val="40000"/>
                  </a:schemeClr>
                </a:outerShdw>
              </a:effectLst>
              <a:latin typeface="Google Sans"/>
            </a:endParaRPr>
          </a:p>
          <a:p>
            <a:endParaRPr lang="en-US" dirty="0"/>
          </a:p>
        </p:txBody>
      </p:sp>
    </p:spTree>
    <p:extLst>
      <p:ext uri="{BB962C8B-B14F-4D97-AF65-F5344CB8AC3E}">
        <p14:creationId xmlns:p14="http://schemas.microsoft.com/office/powerpoint/2010/main" val="3247128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201ED9-4FE4-A8BF-46B5-D4D4638C1D76}"/>
              </a:ext>
            </a:extLst>
          </p:cNvPr>
          <p:cNvSpPr txBox="1"/>
          <p:nvPr/>
        </p:nvSpPr>
        <p:spPr>
          <a:xfrm>
            <a:off x="317500" y="406400"/>
            <a:ext cx="11620500" cy="5386090"/>
          </a:xfrm>
          <a:prstGeom prst="rect">
            <a:avLst/>
          </a:prstGeom>
          <a:noFill/>
        </p:spPr>
        <p:txBody>
          <a:bodyPr wrap="square" rtlCol="0">
            <a:spAutoFit/>
          </a:bodyPr>
          <a:lstStyle/>
          <a:p>
            <a:r>
              <a:rPr lang="en-US" sz="3200" b="1" dirty="0">
                <a:solidFill>
                  <a:schemeClr val="accent6">
                    <a:lumMod val="50000"/>
                  </a:schemeClr>
                </a:solidFill>
                <a:effectLst>
                  <a:outerShdw blurRad="38100" dist="38100" dir="2700000" algn="tl">
                    <a:srgbClr val="000000">
                      <a:alpha val="43137"/>
                    </a:srgbClr>
                  </a:outerShdw>
                </a:effectLst>
              </a:rPr>
              <a:t>WORKFLOW &amp; TOOLS</a:t>
            </a:r>
          </a:p>
          <a:p>
            <a:endParaRPr lang="en-US" sz="3200" b="1" dirty="0">
              <a:solidFill>
                <a:schemeClr val="accent6">
                  <a:lumMod val="50000"/>
                </a:schemeClr>
              </a:solidFill>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Workflow</a:t>
            </a:r>
            <a:r>
              <a:rPr lang="en-US" b="1" dirty="0">
                <a:effectLst>
                  <a:outerShdw blurRad="38100" dist="38100" dir="2700000" algn="tl">
                    <a:srgbClr val="000000">
                      <a:alpha val="43137"/>
                    </a:srgbClr>
                  </a:outerShdw>
                </a:effectLst>
              </a:rPr>
              <a:t> </a:t>
            </a:r>
          </a:p>
          <a:p>
            <a:r>
              <a:rPr lang="en-US" b="1" dirty="0">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Environment &amp; Tools Used</a:t>
            </a:r>
          </a:p>
          <a:p>
            <a:r>
              <a:rPr lang="en-US" dirty="0">
                <a:effectLst>
                  <a:outerShdw blurRad="38100" dist="38100" dir="2700000" algn="tl">
                    <a:srgbClr val="000000">
                      <a:alpha val="43137"/>
                    </a:srgbClr>
                  </a:outerShdw>
                </a:effectLst>
              </a:rPr>
              <a:t>                                                                                                                                                  </a:t>
            </a:r>
          </a:p>
          <a:p>
            <a:endParaRPr lang="en-US" sz="3200" b="1" dirty="0">
              <a:solidFill>
                <a:schemeClr val="accent6">
                  <a:lumMod val="50000"/>
                </a:schemeClr>
              </a:solidFill>
              <a:effectLst>
                <a:outerShdw blurRad="38100" dist="38100" dir="2700000" algn="tl">
                  <a:srgbClr val="000000">
                    <a:alpha val="43137"/>
                  </a:srgbClr>
                </a:outerShdw>
              </a:effectLst>
            </a:endParaRPr>
          </a:p>
          <a:p>
            <a:endParaRPr lang="en-US" sz="3200" b="1" dirty="0">
              <a:solidFill>
                <a:schemeClr val="accent6">
                  <a:lumMod val="50000"/>
                </a:schemeClr>
              </a:solidFill>
              <a:effectLst>
                <a:outerShdw blurRad="38100" dist="38100" dir="2700000" algn="tl">
                  <a:srgbClr val="000000">
                    <a:alpha val="43137"/>
                  </a:srgbClr>
                </a:outerShdw>
              </a:effectLst>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5" name="Picture 14">
            <a:extLst>
              <a:ext uri="{FF2B5EF4-FFF2-40B4-BE49-F238E27FC236}">
                <a16:creationId xmlns:a16="http://schemas.microsoft.com/office/drawing/2014/main" id="{C281E6A4-FF93-F8D4-D15E-053EFD28E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7662" y="2183583"/>
            <a:ext cx="1271587" cy="1245417"/>
          </a:xfrm>
          <a:prstGeom prst="rect">
            <a:avLst/>
          </a:prstGeom>
        </p:spPr>
      </p:pic>
      <p:pic>
        <p:nvPicPr>
          <p:cNvPr id="17" name="Picture 16">
            <a:extLst>
              <a:ext uri="{FF2B5EF4-FFF2-40B4-BE49-F238E27FC236}">
                <a16:creationId xmlns:a16="http://schemas.microsoft.com/office/drawing/2014/main" id="{D9F598F0-BC3A-CA3C-6D4A-4185DE9F4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4187" y="2216150"/>
            <a:ext cx="1992313" cy="1245417"/>
          </a:xfrm>
          <a:prstGeom prst="rect">
            <a:avLst/>
          </a:prstGeom>
        </p:spPr>
      </p:pic>
      <p:pic>
        <p:nvPicPr>
          <p:cNvPr id="19" name="Picture 18">
            <a:extLst>
              <a:ext uri="{FF2B5EF4-FFF2-40B4-BE49-F238E27FC236}">
                <a16:creationId xmlns:a16="http://schemas.microsoft.com/office/drawing/2014/main" id="{3C031D86-BE37-7B4E-352B-20E12BA749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4912" y="3668641"/>
            <a:ext cx="1431925" cy="1245417"/>
          </a:xfrm>
          <a:prstGeom prst="rect">
            <a:avLst/>
          </a:prstGeom>
        </p:spPr>
      </p:pic>
      <p:graphicFrame>
        <p:nvGraphicFramePr>
          <p:cNvPr id="21" name="Diagram 20">
            <a:extLst>
              <a:ext uri="{FF2B5EF4-FFF2-40B4-BE49-F238E27FC236}">
                <a16:creationId xmlns:a16="http://schemas.microsoft.com/office/drawing/2014/main" id="{FCD80141-C44E-54AD-210D-AC0715DC4C12}"/>
              </a:ext>
            </a:extLst>
          </p:cNvPr>
          <p:cNvGraphicFramePr/>
          <p:nvPr>
            <p:extLst>
              <p:ext uri="{D42A27DB-BD31-4B8C-83A1-F6EECF244321}">
                <p14:modId xmlns:p14="http://schemas.microsoft.com/office/powerpoint/2010/main" val="1835228338"/>
              </p:ext>
            </p:extLst>
          </p:nvPr>
        </p:nvGraphicFramePr>
        <p:xfrm>
          <a:off x="0" y="1790699"/>
          <a:ext cx="7967662" cy="293204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22473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621606E-28B4-F0FC-6260-AFAC7D574F7C}"/>
              </a:ext>
            </a:extLst>
          </p:cNvPr>
          <p:cNvSpPr txBox="1"/>
          <p:nvPr/>
        </p:nvSpPr>
        <p:spPr>
          <a:xfrm>
            <a:off x="381000" y="69369"/>
            <a:ext cx="11246141" cy="1015663"/>
          </a:xfrm>
          <a:prstGeom prst="rect">
            <a:avLst/>
          </a:prstGeom>
          <a:noFill/>
        </p:spPr>
        <p:txBody>
          <a:bodyPr wrap="square" rtlCol="0">
            <a:spAutoFit/>
          </a:bodyPr>
          <a:lstStyle/>
          <a:p>
            <a:r>
              <a:rPr lang="en-US" sz="3200" b="1" dirty="0">
                <a:solidFill>
                  <a:schemeClr val="accent6">
                    <a:lumMod val="50000"/>
                  </a:schemeClr>
                </a:solidFill>
                <a:effectLst>
                  <a:outerShdw blurRad="50800" dist="38100" dir="2700000" algn="tl" rotWithShape="0">
                    <a:prstClr val="black">
                      <a:alpha val="40000"/>
                    </a:prstClr>
                  </a:outerShdw>
                </a:effectLst>
              </a:rPr>
              <a:t>DATA &amp; VARIABLES DESCRIPTION</a:t>
            </a:r>
          </a:p>
          <a:p>
            <a:pPr marL="285750" indent="-285750">
              <a:buFont typeface="Arial" panose="020B0604020202020204" pitchFamily="34" charset="0"/>
              <a:buChar char="•"/>
            </a:pPr>
            <a:r>
              <a:rPr lang="en-IN" sz="1400" dirty="0">
                <a:effectLst/>
                <a:latin typeface="Google Sans"/>
                <a:ea typeface="Calibri" panose="020F0502020204030204" pitchFamily="34" charset="0"/>
              </a:rPr>
              <a:t>Total 2929 matches result for all three format (T20, ODI, Test) have taken for this case study.</a:t>
            </a:r>
          </a:p>
          <a:p>
            <a:pPr marL="285750" indent="-285750">
              <a:buFont typeface="Arial" panose="020B0604020202020204" pitchFamily="34" charset="0"/>
              <a:buChar char="•"/>
            </a:pPr>
            <a:r>
              <a:rPr lang="en-IN" sz="1400" dirty="0">
                <a:effectLst/>
                <a:latin typeface="Google Sans"/>
                <a:ea typeface="Calibri" panose="020F0502020204030204" pitchFamily="34" charset="0"/>
              </a:rPr>
              <a:t>We have total 23 variable present in the dataset in which 3 datatypes are given </a:t>
            </a:r>
            <a:r>
              <a:rPr lang="en-IN" sz="1400" dirty="0">
                <a:solidFill>
                  <a:srgbClr val="000000"/>
                </a:solidFill>
                <a:effectLst/>
                <a:latin typeface="Google Sans"/>
                <a:ea typeface="Calibri" panose="020F0502020204030204" pitchFamily="34" charset="0"/>
              </a:rPr>
              <a:t>float64(9), int64(4), object (10). We have ‘Result’ as target variable.</a:t>
            </a:r>
            <a:endParaRPr lang="en-US" sz="1400" dirty="0">
              <a:effectLst>
                <a:outerShdw blurRad="50800" dist="38100" dir="2700000" algn="tl" rotWithShape="0">
                  <a:prstClr val="black">
                    <a:alpha val="40000"/>
                  </a:prstClr>
                </a:outerShdw>
              </a:effectLst>
              <a:latin typeface="Google Sans"/>
            </a:endParaRPr>
          </a:p>
        </p:txBody>
      </p:sp>
      <p:graphicFrame>
        <p:nvGraphicFramePr>
          <p:cNvPr id="7" name="Table 6">
            <a:extLst>
              <a:ext uri="{FF2B5EF4-FFF2-40B4-BE49-F238E27FC236}">
                <a16:creationId xmlns:a16="http://schemas.microsoft.com/office/drawing/2014/main" id="{888DB199-82B7-1919-F335-9BD1C1D1C446}"/>
              </a:ext>
            </a:extLst>
          </p:cNvPr>
          <p:cNvGraphicFramePr>
            <a:graphicFrameLocks noGrp="1"/>
          </p:cNvGraphicFramePr>
          <p:nvPr>
            <p:extLst>
              <p:ext uri="{D42A27DB-BD31-4B8C-83A1-F6EECF244321}">
                <p14:modId xmlns:p14="http://schemas.microsoft.com/office/powerpoint/2010/main" val="3586796067"/>
              </p:ext>
            </p:extLst>
          </p:nvPr>
        </p:nvGraphicFramePr>
        <p:xfrm>
          <a:off x="3310400" y="1199626"/>
          <a:ext cx="4600418" cy="5620100"/>
        </p:xfrm>
        <a:graphic>
          <a:graphicData uri="http://schemas.openxmlformats.org/drawingml/2006/table">
            <a:tbl>
              <a:tblPr/>
              <a:tblGrid>
                <a:gridCol w="1342309">
                  <a:extLst>
                    <a:ext uri="{9D8B030D-6E8A-4147-A177-3AD203B41FA5}">
                      <a16:colId xmlns:a16="http://schemas.microsoft.com/office/drawing/2014/main" val="3686522958"/>
                    </a:ext>
                  </a:extLst>
                </a:gridCol>
                <a:gridCol w="3258109">
                  <a:extLst>
                    <a:ext uri="{9D8B030D-6E8A-4147-A177-3AD203B41FA5}">
                      <a16:colId xmlns:a16="http://schemas.microsoft.com/office/drawing/2014/main" val="1515274967"/>
                    </a:ext>
                  </a:extLst>
                </a:gridCol>
              </a:tblGrid>
              <a:tr h="155949">
                <a:tc>
                  <a:txBody>
                    <a:bodyPr/>
                    <a:lstStyle/>
                    <a:p>
                      <a:pPr algn="ctr" fontAlgn="b"/>
                      <a:r>
                        <a:rPr lang="en-US" sz="1100" b="1" i="0" u="none" strike="noStrike" dirty="0">
                          <a:solidFill>
                            <a:srgbClr val="FFFFFF"/>
                          </a:solidFill>
                          <a:effectLst/>
                          <a:latin typeface="Calibri" panose="020F0502020204030204" pitchFamily="34" charset="0"/>
                        </a:rPr>
                        <a:t>Variables</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tc>
                  <a:txBody>
                    <a:bodyPr/>
                    <a:lstStyle/>
                    <a:p>
                      <a:pPr algn="ctr" fontAlgn="b"/>
                      <a:r>
                        <a:rPr lang="en-US" sz="1100" b="1" i="0" u="none" strike="noStrike" dirty="0">
                          <a:solidFill>
                            <a:srgbClr val="FFFFFF"/>
                          </a:solidFill>
                          <a:effectLst/>
                          <a:latin typeface="Calibri" panose="020F0502020204030204" pitchFamily="34" charset="0"/>
                        </a:rPr>
                        <a:t>Description</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66092"/>
                    </a:solidFill>
                  </a:tcPr>
                </a:tc>
                <a:extLst>
                  <a:ext uri="{0D108BD9-81ED-4DB2-BD59-A6C34878D82A}">
                    <a16:rowId xmlns:a16="http://schemas.microsoft.com/office/drawing/2014/main" val="2985281931"/>
                  </a:ext>
                </a:extLst>
              </a:tr>
              <a:tr h="135169">
                <a:tc>
                  <a:txBody>
                    <a:bodyPr/>
                    <a:lstStyle/>
                    <a:p>
                      <a:pPr algn="l" fontAlgn="b"/>
                      <a:r>
                        <a:rPr lang="en-US" sz="1000" b="1" i="0" u="none" strike="noStrike" dirty="0" err="1">
                          <a:solidFill>
                            <a:srgbClr val="000000"/>
                          </a:solidFill>
                          <a:effectLst/>
                          <a:latin typeface="Calibri" panose="020F0502020204030204" pitchFamily="34" charset="0"/>
                        </a:rPr>
                        <a:t>Game_number</a:t>
                      </a:r>
                      <a:endParaRPr lang="en-US" sz="1000" b="1" i="0" u="none" strike="noStrike" dirty="0">
                        <a:solidFill>
                          <a:srgbClr val="000000"/>
                        </a:solidFill>
                        <a:effectLst/>
                        <a:latin typeface="Calibri" panose="020F0502020204030204" pitchFamily="34" charset="0"/>
                      </a:endParaRP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Unique ID for each match</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6885341"/>
                  </a:ext>
                </a:extLst>
              </a:tr>
              <a:tr h="135169">
                <a:tc>
                  <a:txBody>
                    <a:bodyPr/>
                    <a:lstStyle/>
                    <a:p>
                      <a:pPr algn="l" fontAlgn="b"/>
                      <a:r>
                        <a:rPr lang="en-US" sz="1000" b="1" i="0" u="none" strike="noStrike" dirty="0">
                          <a:solidFill>
                            <a:srgbClr val="000000"/>
                          </a:solidFill>
                          <a:effectLst/>
                          <a:latin typeface="Calibri" panose="020F0502020204030204" pitchFamily="34" charset="0"/>
                        </a:rPr>
                        <a:t>Result</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Final result of the match</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461460"/>
                  </a:ext>
                </a:extLst>
              </a:tr>
              <a:tr h="250909">
                <a:tc>
                  <a:txBody>
                    <a:bodyPr/>
                    <a:lstStyle/>
                    <a:p>
                      <a:pPr algn="l" fontAlgn="b"/>
                      <a:r>
                        <a:rPr lang="en-US" sz="1000" b="1" i="0" u="none" strike="noStrike" dirty="0" err="1">
                          <a:solidFill>
                            <a:srgbClr val="000000"/>
                          </a:solidFill>
                          <a:effectLst/>
                          <a:latin typeface="Calibri" panose="020F0502020204030204" pitchFamily="34" charset="0"/>
                        </a:rPr>
                        <a:t>Avg_team_Age</a:t>
                      </a:r>
                      <a:endParaRPr lang="en-US" sz="1000" b="1" i="0" u="none" strike="noStrike" dirty="0">
                        <a:solidFill>
                          <a:srgbClr val="000000"/>
                        </a:solidFill>
                        <a:effectLst/>
                        <a:latin typeface="Calibri" panose="020F0502020204030204" pitchFamily="34" charset="0"/>
                      </a:endParaRP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Average age of the playing 11 players for that match</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9403685"/>
                  </a:ext>
                </a:extLst>
              </a:tr>
              <a:tr h="135169">
                <a:tc>
                  <a:txBody>
                    <a:bodyPr/>
                    <a:lstStyle/>
                    <a:p>
                      <a:pPr algn="l" fontAlgn="b"/>
                      <a:r>
                        <a:rPr lang="en-US" sz="1000" b="1" i="0" u="none" strike="noStrike" dirty="0" err="1">
                          <a:solidFill>
                            <a:srgbClr val="000000"/>
                          </a:solidFill>
                          <a:effectLst/>
                          <a:latin typeface="Calibri" panose="020F0502020204030204" pitchFamily="34" charset="0"/>
                        </a:rPr>
                        <a:t>Match_light_type</a:t>
                      </a:r>
                      <a:endParaRPr lang="en-US" sz="1000" b="1" i="0" u="none" strike="noStrike" dirty="0">
                        <a:solidFill>
                          <a:srgbClr val="000000"/>
                        </a:solidFill>
                        <a:effectLst/>
                        <a:latin typeface="Calibri" panose="020F0502020204030204" pitchFamily="34" charset="0"/>
                      </a:endParaRP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type of match: Day, night or day &amp; night</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2814480"/>
                  </a:ext>
                </a:extLst>
              </a:tr>
              <a:tr h="135169">
                <a:tc>
                  <a:txBody>
                    <a:bodyPr/>
                    <a:lstStyle/>
                    <a:p>
                      <a:pPr algn="l" fontAlgn="b"/>
                      <a:r>
                        <a:rPr lang="en-US" sz="1000" b="1" i="0" u="none" strike="noStrike" dirty="0" err="1">
                          <a:solidFill>
                            <a:srgbClr val="000000"/>
                          </a:solidFill>
                          <a:effectLst/>
                          <a:latin typeface="Calibri" panose="020F0502020204030204" pitchFamily="34" charset="0"/>
                        </a:rPr>
                        <a:t>Match_format</a:t>
                      </a:r>
                      <a:endParaRPr lang="en-US" sz="1000" b="1" i="0" u="none" strike="noStrike" dirty="0">
                        <a:solidFill>
                          <a:srgbClr val="000000"/>
                        </a:solidFill>
                        <a:effectLst/>
                        <a:latin typeface="Calibri" panose="020F0502020204030204" pitchFamily="34" charset="0"/>
                      </a:endParaRP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Format of the match: T20, ODI or test</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3103306"/>
                  </a:ext>
                </a:extLst>
              </a:tr>
              <a:tr h="250909">
                <a:tc>
                  <a:txBody>
                    <a:bodyPr/>
                    <a:lstStyle/>
                    <a:p>
                      <a:pPr algn="l" fontAlgn="b"/>
                      <a:r>
                        <a:rPr lang="en-US" sz="1000" b="1" i="0" u="none" strike="noStrike" dirty="0" err="1">
                          <a:solidFill>
                            <a:srgbClr val="000000"/>
                          </a:solidFill>
                          <a:effectLst/>
                          <a:latin typeface="Calibri" panose="020F0502020204030204" pitchFamily="34" charset="0"/>
                        </a:rPr>
                        <a:t>Bowlers_in_team</a:t>
                      </a:r>
                      <a:endParaRPr lang="en-US" sz="1000" b="1" i="0" u="none" strike="noStrike" dirty="0">
                        <a:solidFill>
                          <a:srgbClr val="000000"/>
                        </a:solidFill>
                        <a:effectLst/>
                        <a:latin typeface="Calibri" panose="020F0502020204030204" pitchFamily="34" charset="0"/>
                      </a:endParaRP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how many full time bowlers has been player in the team</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0771054"/>
                  </a:ext>
                </a:extLst>
              </a:tr>
              <a:tr h="263092">
                <a:tc>
                  <a:txBody>
                    <a:bodyPr/>
                    <a:lstStyle/>
                    <a:p>
                      <a:pPr algn="l" fontAlgn="b"/>
                      <a:r>
                        <a:rPr lang="en-US" sz="1000" b="1" i="0" u="none" strike="noStrike" dirty="0" err="1">
                          <a:solidFill>
                            <a:srgbClr val="000000"/>
                          </a:solidFill>
                          <a:effectLst/>
                          <a:latin typeface="Calibri" panose="020F0502020204030204" pitchFamily="34" charset="0"/>
                        </a:rPr>
                        <a:t>Wicket_keeper_in_team</a:t>
                      </a:r>
                      <a:endParaRPr lang="en-US" sz="1000" b="1" i="0" u="none" strike="noStrike" dirty="0">
                        <a:solidFill>
                          <a:srgbClr val="000000"/>
                        </a:solidFill>
                        <a:effectLst/>
                        <a:latin typeface="Calibri" panose="020F0502020204030204" pitchFamily="34" charset="0"/>
                      </a:endParaRP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how many full time wicket keeper has been player in the team</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4884178"/>
                  </a:ext>
                </a:extLst>
              </a:tr>
              <a:tr h="263092">
                <a:tc>
                  <a:txBody>
                    <a:bodyPr/>
                    <a:lstStyle/>
                    <a:p>
                      <a:pPr algn="l" fontAlgn="b"/>
                      <a:r>
                        <a:rPr lang="en-US" sz="1000" b="1" i="0" u="none" strike="noStrike" dirty="0" err="1">
                          <a:solidFill>
                            <a:srgbClr val="000000"/>
                          </a:solidFill>
                          <a:effectLst/>
                          <a:latin typeface="Calibri" panose="020F0502020204030204" pitchFamily="34" charset="0"/>
                        </a:rPr>
                        <a:t>All_rounder_in_team</a:t>
                      </a:r>
                      <a:endParaRPr lang="en-US" sz="1000" b="1" i="0" u="none" strike="noStrike" dirty="0">
                        <a:solidFill>
                          <a:srgbClr val="000000"/>
                        </a:solidFill>
                        <a:effectLst/>
                        <a:latin typeface="Calibri" panose="020F0502020204030204" pitchFamily="34" charset="0"/>
                      </a:endParaRP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how many full time all rounder has been player in the team</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4750213"/>
                  </a:ext>
                </a:extLst>
              </a:tr>
              <a:tr h="135169">
                <a:tc>
                  <a:txBody>
                    <a:bodyPr/>
                    <a:lstStyle/>
                    <a:p>
                      <a:pPr algn="l" fontAlgn="b"/>
                      <a:r>
                        <a:rPr lang="en-US" sz="1000" b="1" i="0" u="none" strike="noStrike" dirty="0" err="1">
                          <a:solidFill>
                            <a:srgbClr val="000000"/>
                          </a:solidFill>
                          <a:effectLst/>
                          <a:latin typeface="Calibri" panose="020F0502020204030204" pitchFamily="34" charset="0"/>
                        </a:rPr>
                        <a:t>First_selection</a:t>
                      </a:r>
                      <a:endParaRPr lang="en-US" sz="1000" b="1" i="0" u="none" strike="noStrike" dirty="0">
                        <a:solidFill>
                          <a:srgbClr val="000000"/>
                        </a:solidFill>
                        <a:effectLst/>
                        <a:latin typeface="Calibri" panose="020F0502020204030204" pitchFamily="34" charset="0"/>
                      </a:endParaRP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First inning of team: batting or bowling</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388253"/>
                  </a:ext>
                </a:extLst>
              </a:tr>
              <a:tr h="135169">
                <a:tc>
                  <a:txBody>
                    <a:bodyPr/>
                    <a:lstStyle/>
                    <a:p>
                      <a:pPr algn="l" fontAlgn="b"/>
                      <a:r>
                        <a:rPr lang="en-US" sz="1000" b="1" i="0" u="none" strike="noStrike" dirty="0">
                          <a:solidFill>
                            <a:srgbClr val="000000"/>
                          </a:solidFill>
                          <a:effectLst/>
                          <a:latin typeface="Calibri" panose="020F0502020204030204" pitchFamily="34" charset="0"/>
                        </a:rPr>
                        <a:t>Opponent</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Opponent team in the match</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1184581"/>
                  </a:ext>
                </a:extLst>
              </a:tr>
              <a:tr h="250909">
                <a:tc>
                  <a:txBody>
                    <a:bodyPr/>
                    <a:lstStyle/>
                    <a:p>
                      <a:pPr algn="l" fontAlgn="b"/>
                      <a:r>
                        <a:rPr lang="en-US" sz="1000" b="1" i="0" u="none" strike="noStrike" dirty="0">
                          <a:solidFill>
                            <a:srgbClr val="000000"/>
                          </a:solidFill>
                          <a:effectLst/>
                          <a:latin typeface="Calibri" panose="020F0502020204030204" pitchFamily="34" charset="0"/>
                        </a:rPr>
                        <a:t>Season</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What is the season of the city, where match has been played</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8282705"/>
                  </a:ext>
                </a:extLst>
              </a:tr>
              <a:tr h="263092">
                <a:tc>
                  <a:txBody>
                    <a:bodyPr/>
                    <a:lstStyle/>
                    <a:p>
                      <a:pPr algn="l" fontAlgn="b"/>
                      <a:r>
                        <a:rPr lang="en-US" sz="1000" b="1" i="0" u="none" strike="noStrike" dirty="0" err="1">
                          <a:solidFill>
                            <a:srgbClr val="000000"/>
                          </a:solidFill>
                          <a:effectLst/>
                          <a:latin typeface="Calibri" panose="020F0502020204030204" pitchFamily="34" charset="0"/>
                        </a:rPr>
                        <a:t>Audience_number</a:t>
                      </a:r>
                      <a:endParaRPr lang="en-US" sz="1000" b="1" i="0" u="none" strike="noStrike" dirty="0">
                        <a:solidFill>
                          <a:srgbClr val="000000"/>
                        </a:solidFill>
                        <a:effectLst/>
                        <a:latin typeface="Calibri" panose="020F0502020204030204" pitchFamily="34" charset="0"/>
                      </a:endParaRP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Total number of audience in the stadium</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5557843"/>
                  </a:ext>
                </a:extLst>
              </a:tr>
              <a:tr h="250909">
                <a:tc>
                  <a:txBody>
                    <a:bodyPr/>
                    <a:lstStyle/>
                    <a:p>
                      <a:pPr algn="l" fontAlgn="b"/>
                      <a:r>
                        <a:rPr lang="en-US" sz="1000" b="1" i="0" u="none" strike="noStrike" dirty="0">
                          <a:solidFill>
                            <a:srgbClr val="000000"/>
                          </a:solidFill>
                          <a:effectLst/>
                          <a:latin typeface="Calibri" panose="020F0502020204030204" pitchFamily="34" charset="0"/>
                        </a:rPr>
                        <a:t>Offshore</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Match played within country or outside of the country</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7145586"/>
                  </a:ext>
                </a:extLst>
              </a:tr>
              <a:tr h="263092">
                <a:tc>
                  <a:txBody>
                    <a:bodyPr/>
                    <a:lstStyle/>
                    <a:p>
                      <a:pPr algn="l" fontAlgn="b"/>
                      <a:r>
                        <a:rPr lang="en-US" sz="1000" b="1" i="0" u="none" strike="noStrike" dirty="0">
                          <a:solidFill>
                            <a:srgbClr val="000000"/>
                          </a:solidFill>
                          <a:effectLst/>
                          <a:latin typeface="Calibri" panose="020F0502020204030204" pitchFamily="34" charset="0"/>
                        </a:rPr>
                        <a:t>Max_run_scored_1over</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Maximum run scored in 1 over by team</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737053"/>
                  </a:ext>
                </a:extLst>
              </a:tr>
              <a:tr h="263092">
                <a:tc>
                  <a:txBody>
                    <a:bodyPr/>
                    <a:lstStyle/>
                    <a:p>
                      <a:pPr algn="l" fontAlgn="b"/>
                      <a:r>
                        <a:rPr lang="en-US" sz="1000" b="1" i="0" u="none" strike="noStrike" dirty="0">
                          <a:solidFill>
                            <a:srgbClr val="000000"/>
                          </a:solidFill>
                          <a:effectLst/>
                          <a:latin typeface="Calibri" panose="020F0502020204030204" pitchFamily="34" charset="0"/>
                        </a:rPr>
                        <a:t>Max_wicket_taken_1over</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Maximum wicket taken in 1 over by team</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0916636"/>
                  </a:ext>
                </a:extLst>
              </a:tr>
              <a:tr h="263092">
                <a:tc>
                  <a:txBody>
                    <a:bodyPr/>
                    <a:lstStyle/>
                    <a:p>
                      <a:pPr algn="l" fontAlgn="b"/>
                      <a:r>
                        <a:rPr lang="en-US" sz="1000" b="1" i="0" u="none" strike="noStrike" dirty="0" err="1">
                          <a:solidFill>
                            <a:srgbClr val="000000"/>
                          </a:solidFill>
                          <a:effectLst/>
                          <a:latin typeface="Calibri" panose="020F0502020204030204" pitchFamily="34" charset="0"/>
                        </a:rPr>
                        <a:t>Extra_bowls_bowled</a:t>
                      </a:r>
                      <a:endParaRPr lang="en-US" sz="1000" b="1" i="0" u="none" strike="noStrike" dirty="0">
                        <a:solidFill>
                          <a:srgbClr val="000000"/>
                        </a:solidFill>
                        <a:effectLst/>
                        <a:latin typeface="Calibri" panose="020F0502020204030204" pitchFamily="34" charset="0"/>
                      </a:endParaRP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Total number of extras bowled by team</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1159673"/>
                  </a:ext>
                </a:extLst>
              </a:tr>
              <a:tr h="263092">
                <a:tc>
                  <a:txBody>
                    <a:bodyPr/>
                    <a:lstStyle/>
                    <a:p>
                      <a:pPr algn="l" fontAlgn="b"/>
                      <a:r>
                        <a:rPr lang="en-US" sz="1000" b="1" i="0" u="none" strike="noStrike" dirty="0">
                          <a:solidFill>
                            <a:srgbClr val="000000"/>
                          </a:solidFill>
                          <a:effectLst/>
                          <a:latin typeface="Calibri" panose="020F0502020204030204" pitchFamily="34" charset="0"/>
                        </a:rPr>
                        <a:t>Min_run_given_1over</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Minimum run given by the bowler in one over</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499708"/>
                  </a:ext>
                </a:extLst>
              </a:tr>
              <a:tr h="263092">
                <a:tc>
                  <a:txBody>
                    <a:bodyPr/>
                    <a:lstStyle/>
                    <a:p>
                      <a:pPr algn="l" fontAlgn="b"/>
                      <a:r>
                        <a:rPr lang="en-US" sz="1000" b="1" i="0" u="none" strike="noStrike" dirty="0">
                          <a:solidFill>
                            <a:srgbClr val="000000"/>
                          </a:solidFill>
                          <a:effectLst/>
                          <a:latin typeface="Calibri" panose="020F0502020204030204" pitchFamily="34" charset="0"/>
                        </a:rPr>
                        <a:t>Min_run_scored_1over</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Minimum run scored in 1 over by team</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8726004"/>
                  </a:ext>
                </a:extLst>
              </a:tr>
              <a:tr h="263092">
                <a:tc>
                  <a:txBody>
                    <a:bodyPr/>
                    <a:lstStyle/>
                    <a:p>
                      <a:pPr algn="l" fontAlgn="b"/>
                      <a:r>
                        <a:rPr lang="en-US" sz="1000" b="1" i="0" u="none" strike="noStrike" dirty="0">
                          <a:solidFill>
                            <a:srgbClr val="000000"/>
                          </a:solidFill>
                          <a:effectLst/>
                          <a:latin typeface="Calibri" panose="020F0502020204030204" pitchFamily="34" charset="0"/>
                        </a:rPr>
                        <a:t>Max_run_given_1over</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Maximum run given by the bowler in one over</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6940982"/>
                  </a:ext>
                </a:extLst>
              </a:tr>
              <a:tr h="263092">
                <a:tc>
                  <a:txBody>
                    <a:bodyPr/>
                    <a:lstStyle/>
                    <a:p>
                      <a:pPr algn="l" fontAlgn="b"/>
                      <a:r>
                        <a:rPr lang="en-US" sz="1000" b="1" i="0" u="none" strike="noStrike" dirty="0" err="1">
                          <a:solidFill>
                            <a:srgbClr val="000000"/>
                          </a:solidFill>
                          <a:effectLst/>
                          <a:latin typeface="Calibri" panose="020F0502020204030204" pitchFamily="34" charset="0"/>
                        </a:rPr>
                        <a:t>extra_bowls_opponent</a:t>
                      </a:r>
                      <a:endParaRPr lang="en-US" sz="1000" b="1" i="0" u="none" strike="noStrike" dirty="0">
                        <a:solidFill>
                          <a:srgbClr val="000000"/>
                        </a:solidFill>
                        <a:effectLst/>
                        <a:latin typeface="Calibri" panose="020F0502020204030204" pitchFamily="34" charset="0"/>
                      </a:endParaRP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Total number of extras bowled by opponent</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3336483"/>
                  </a:ext>
                </a:extLst>
              </a:tr>
              <a:tr h="263092">
                <a:tc>
                  <a:txBody>
                    <a:bodyPr/>
                    <a:lstStyle/>
                    <a:p>
                      <a:pPr algn="l" fontAlgn="b"/>
                      <a:r>
                        <a:rPr lang="en-US" sz="1000" b="1" i="0" u="none" strike="noStrike" dirty="0" err="1">
                          <a:solidFill>
                            <a:srgbClr val="000000"/>
                          </a:solidFill>
                          <a:effectLst/>
                          <a:latin typeface="Calibri" panose="020F0502020204030204" pitchFamily="34" charset="0"/>
                        </a:rPr>
                        <a:t>player_highest_run</a:t>
                      </a:r>
                      <a:endParaRPr lang="en-US" sz="1000" b="1" i="0" u="none" strike="noStrike" dirty="0">
                        <a:solidFill>
                          <a:srgbClr val="000000"/>
                        </a:solidFill>
                        <a:effectLst/>
                        <a:latin typeface="Calibri" panose="020F0502020204030204" pitchFamily="34" charset="0"/>
                      </a:endParaRP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Highest score in the match by one player</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6500491"/>
                  </a:ext>
                </a:extLst>
              </a:tr>
              <a:tr h="263092">
                <a:tc>
                  <a:txBody>
                    <a:bodyPr/>
                    <a:lstStyle/>
                    <a:p>
                      <a:pPr algn="l" fontAlgn="b"/>
                      <a:r>
                        <a:rPr lang="en-US" sz="1000" b="1" i="0" u="none" strike="noStrike" dirty="0" err="1">
                          <a:solidFill>
                            <a:srgbClr val="000000"/>
                          </a:solidFill>
                          <a:effectLst/>
                          <a:latin typeface="Calibri" panose="020F0502020204030204" pitchFamily="34" charset="0"/>
                        </a:rPr>
                        <a:t>Players_scored_zero</a:t>
                      </a:r>
                      <a:endParaRPr lang="en-US" sz="1000" b="1" i="0" u="none" strike="noStrike" dirty="0">
                        <a:solidFill>
                          <a:srgbClr val="000000"/>
                        </a:solidFill>
                        <a:effectLst/>
                        <a:latin typeface="Calibri" panose="020F0502020204030204" pitchFamily="34" charset="0"/>
                      </a:endParaRP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Number of player out on zero run</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2403530"/>
                  </a:ext>
                </a:extLst>
              </a:tr>
              <a:tr h="263092">
                <a:tc>
                  <a:txBody>
                    <a:bodyPr/>
                    <a:lstStyle/>
                    <a:p>
                      <a:pPr algn="l" fontAlgn="b"/>
                      <a:r>
                        <a:rPr lang="en-US" sz="1000" b="1" i="0" u="none" strike="noStrike" dirty="0" err="1">
                          <a:solidFill>
                            <a:srgbClr val="000000"/>
                          </a:solidFill>
                          <a:effectLst/>
                          <a:latin typeface="Calibri" panose="020F0502020204030204" pitchFamily="34" charset="0"/>
                        </a:rPr>
                        <a:t>player_highest_wicket</a:t>
                      </a:r>
                      <a:endParaRPr lang="en-US" sz="1000" b="1" i="0" u="none" strike="noStrike" dirty="0">
                        <a:solidFill>
                          <a:srgbClr val="000000"/>
                        </a:solidFill>
                        <a:effectLst/>
                        <a:latin typeface="Calibri" panose="020F0502020204030204" pitchFamily="34" charset="0"/>
                      </a:endParaRP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Highest wickets taken by single player in match</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4416267"/>
                  </a:ext>
                </a:extLst>
              </a:tr>
            </a:tbl>
          </a:graphicData>
        </a:graphic>
      </p:graphicFrame>
    </p:spTree>
    <p:extLst>
      <p:ext uri="{BB962C8B-B14F-4D97-AF65-F5344CB8AC3E}">
        <p14:creationId xmlns:p14="http://schemas.microsoft.com/office/powerpoint/2010/main" val="648452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C5B21B-0C5E-7C66-41AB-B1757AFECDF7}"/>
              </a:ext>
            </a:extLst>
          </p:cNvPr>
          <p:cNvSpPr txBox="1"/>
          <p:nvPr/>
        </p:nvSpPr>
        <p:spPr>
          <a:xfrm>
            <a:off x="431800" y="228600"/>
            <a:ext cx="3886200" cy="1077218"/>
          </a:xfrm>
          <a:prstGeom prst="rect">
            <a:avLst/>
          </a:prstGeom>
          <a:noFill/>
        </p:spPr>
        <p:txBody>
          <a:bodyPr wrap="square" rtlCol="0">
            <a:spAutoFit/>
          </a:bodyPr>
          <a:lstStyle/>
          <a:p>
            <a:r>
              <a:rPr lang="en-US" sz="3200" b="1" dirty="0">
                <a:solidFill>
                  <a:schemeClr val="accent6">
                    <a:lumMod val="50000"/>
                  </a:schemeClr>
                </a:solidFill>
                <a:effectLst>
                  <a:outerShdw blurRad="50800" dist="38100" dir="2700000" algn="tl" rotWithShape="0">
                    <a:prstClr val="black">
                      <a:alpha val="40000"/>
                    </a:prstClr>
                  </a:outerShdw>
                </a:effectLst>
              </a:rPr>
              <a:t>DATA PREPARATION</a:t>
            </a:r>
          </a:p>
          <a:p>
            <a:endParaRPr lang="en-US" sz="3200" dirty="0"/>
          </a:p>
        </p:txBody>
      </p:sp>
      <p:graphicFrame>
        <p:nvGraphicFramePr>
          <p:cNvPr id="5" name="Diagram 4">
            <a:extLst>
              <a:ext uri="{FF2B5EF4-FFF2-40B4-BE49-F238E27FC236}">
                <a16:creationId xmlns:a16="http://schemas.microsoft.com/office/drawing/2014/main" id="{47545E33-D0A0-5177-B7BD-8684243B2F2D}"/>
              </a:ext>
            </a:extLst>
          </p:cNvPr>
          <p:cNvGraphicFramePr/>
          <p:nvPr>
            <p:extLst>
              <p:ext uri="{D42A27DB-BD31-4B8C-83A1-F6EECF244321}">
                <p14:modId xmlns:p14="http://schemas.microsoft.com/office/powerpoint/2010/main" val="4172858637"/>
              </p:ext>
            </p:extLst>
          </p:nvPr>
        </p:nvGraphicFramePr>
        <p:xfrm>
          <a:off x="939800" y="719666"/>
          <a:ext cx="90297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8C5ED141-6050-A3C6-D268-96D875F82074}"/>
              </a:ext>
            </a:extLst>
          </p:cNvPr>
          <p:cNvSpPr txBox="1"/>
          <p:nvPr/>
        </p:nvSpPr>
        <p:spPr>
          <a:xfrm>
            <a:off x="8356600" y="1701800"/>
            <a:ext cx="1524000"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Scaling performed before fitting KNN model to reduce the variation.</a:t>
            </a:r>
          </a:p>
          <a:p>
            <a:pPr marL="285750" indent="-285750">
              <a:buFont typeface="Arial" panose="020B0604020202020204" pitchFamily="34" charset="0"/>
              <a:buChar char="•"/>
            </a:pPr>
            <a:r>
              <a:rPr lang="en-US" sz="1600" dirty="0">
                <a:solidFill>
                  <a:schemeClr val="bg1"/>
                </a:solidFill>
              </a:rPr>
              <a:t>Perform </a:t>
            </a:r>
          </a:p>
          <a:p>
            <a:r>
              <a:rPr lang="en-US" sz="1600" dirty="0">
                <a:solidFill>
                  <a:schemeClr val="bg1"/>
                </a:solidFill>
                <a:effectLst/>
                <a:latin typeface="Calibri" panose="020F0502020204030204" pitchFamily="34" charset="0"/>
                <a:ea typeface="Calibri" panose="020F0502020204030204" pitchFamily="34" charset="0"/>
              </a:rPr>
              <a:t>Synthetic Minority over sampling Technique to overcome from Imbalance data issue.</a:t>
            </a:r>
            <a:endParaRPr lang="en-US" sz="1600" dirty="0">
              <a:solidFill>
                <a:schemeClr val="bg1"/>
              </a:solidFill>
            </a:endParaRPr>
          </a:p>
        </p:txBody>
      </p:sp>
    </p:spTree>
    <p:extLst>
      <p:ext uri="{BB962C8B-B14F-4D97-AF65-F5344CB8AC3E}">
        <p14:creationId xmlns:p14="http://schemas.microsoft.com/office/powerpoint/2010/main" val="337394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8FFA1C-D95C-CC5D-A543-7E7BD44639B1}"/>
              </a:ext>
            </a:extLst>
          </p:cNvPr>
          <p:cNvSpPr txBox="1"/>
          <p:nvPr/>
        </p:nvSpPr>
        <p:spPr>
          <a:xfrm>
            <a:off x="190500" y="190500"/>
            <a:ext cx="6629400" cy="1077218"/>
          </a:xfrm>
          <a:prstGeom prst="rect">
            <a:avLst/>
          </a:prstGeom>
          <a:noFill/>
        </p:spPr>
        <p:txBody>
          <a:bodyPr wrap="square" rtlCol="0">
            <a:spAutoFit/>
          </a:bodyPr>
          <a:lstStyle/>
          <a:p>
            <a:r>
              <a:rPr lang="en-US" sz="3200" b="1" dirty="0">
                <a:solidFill>
                  <a:schemeClr val="accent6">
                    <a:lumMod val="50000"/>
                  </a:schemeClr>
                </a:solidFill>
                <a:effectLst>
                  <a:outerShdw blurRad="50800" dist="38100" dir="2700000" algn="tl" rotWithShape="0">
                    <a:prstClr val="black">
                      <a:alpha val="40000"/>
                    </a:prstClr>
                  </a:outerShdw>
                </a:effectLst>
              </a:rPr>
              <a:t>Exploratory Data Analysis- Univariate</a:t>
            </a:r>
          </a:p>
          <a:p>
            <a:endParaRPr lang="en-US" sz="3200" dirty="0"/>
          </a:p>
        </p:txBody>
      </p:sp>
      <p:pic>
        <p:nvPicPr>
          <p:cNvPr id="5" name="Picture 4">
            <a:extLst>
              <a:ext uri="{FF2B5EF4-FFF2-40B4-BE49-F238E27FC236}">
                <a16:creationId xmlns:a16="http://schemas.microsoft.com/office/drawing/2014/main" id="{7F627A12-B044-619F-FF1C-33117B6A7659}"/>
              </a:ext>
            </a:extLst>
          </p:cNvPr>
          <p:cNvPicPr>
            <a:picLocks noChangeAspect="1"/>
          </p:cNvPicPr>
          <p:nvPr/>
        </p:nvPicPr>
        <p:blipFill>
          <a:blip r:embed="rId2"/>
          <a:stretch>
            <a:fillRect/>
          </a:stretch>
        </p:blipFill>
        <p:spPr>
          <a:xfrm>
            <a:off x="190500" y="947737"/>
            <a:ext cx="2959101" cy="2371725"/>
          </a:xfrm>
          <a:prstGeom prst="rect">
            <a:avLst/>
          </a:prstGeom>
        </p:spPr>
      </p:pic>
      <p:pic>
        <p:nvPicPr>
          <p:cNvPr id="7" name="Picture 6">
            <a:extLst>
              <a:ext uri="{FF2B5EF4-FFF2-40B4-BE49-F238E27FC236}">
                <a16:creationId xmlns:a16="http://schemas.microsoft.com/office/drawing/2014/main" id="{51F2C24A-B636-AC24-2FE5-C53441D0112D}"/>
              </a:ext>
            </a:extLst>
          </p:cNvPr>
          <p:cNvPicPr>
            <a:picLocks noChangeAspect="1"/>
          </p:cNvPicPr>
          <p:nvPr/>
        </p:nvPicPr>
        <p:blipFill>
          <a:blip r:embed="rId3"/>
          <a:stretch>
            <a:fillRect/>
          </a:stretch>
        </p:blipFill>
        <p:spPr>
          <a:xfrm>
            <a:off x="3238501" y="909636"/>
            <a:ext cx="2959101" cy="2447925"/>
          </a:xfrm>
          <a:prstGeom prst="rect">
            <a:avLst/>
          </a:prstGeom>
        </p:spPr>
      </p:pic>
      <p:pic>
        <p:nvPicPr>
          <p:cNvPr id="9" name="Picture 8">
            <a:extLst>
              <a:ext uri="{FF2B5EF4-FFF2-40B4-BE49-F238E27FC236}">
                <a16:creationId xmlns:a16="http://schemas.microsoft.com/office/drawing/2014/main" id="{41AD240E-932E-3740-1657-495E761488C8}"/>
              </a:ext>
            </a:extLst>
          </p:cNvPr>
          <p:cNvPicPr>
            <a:picLocks noChangeAspect="1"/>
          </p:cNvPicPr>
          <p:nvPr/>
        </p:nvPicPr>
        <p:blipFill>
          <a:blip r:embed="rId4"/>
          <a:stretch>
            <a:fillRect/>
          </a:stretch>
        </p:blipFill>
        <p:spPr>
          <a:xfrm>
            <a:off x="190500" y="3429000"/>
            <a:ext cx="2959101" cy="2324100"/>
          </a:xfrm>
          <a:prstGeom prst="rect">
            <a:avLst/>
          </a:prstGeom>
        </p:spPr>
      </p:pic>
      <p:pic>
        <p:nvPicPr>
          <p:cNvPr id="12" name="Picture 11">
            <a:extLst>
              <a:ext uri="{FF2B5EF4-FFF2-40B4-BE49-F238E27FC236}">
                <a16:creationId xmlns:a16="http://schemas.microsoft.com/office/drawing/2014/main" id="{25BDDA79-C99F-1023-5039-8DD122C14580}"/>
              </a:ext>
            </a:extLst>
          </p:cNvPr>
          <p:cNvPicPr>
            <a:picLocks noChangeAspect="1"/>
          </p:cNvPicPr>
          <p:nvPr/>
        </p:nvPicPr>
        <p:blipFill>
          <a:blip r:embed="rId5"/>
          <a:stretch>
            <a:fillRect/>
          </a:stretch>
        </p:blipFill>
        <p:spPr>
          <a:xfrm>
            <a:off x="3251200" y="3424241"/>
            <a:ext cx="2819400" cy="2324100"/>
          </a:xfrm>
          <a:prstGeom prst="rect">
            <a:avLst/>
          </a:prstGeom>
          <a:ln>
            <a:solidFill>
              <a:schemeClr val="tx1"/>
            </a:solidFill>
          </a:ln>
        </p:spPr>
      </p:pic>
      <p:pic>
        <p:nvPicPr>
          <p:cNvPr id="14" name="Picture 13">
            <a:extLst>
              <a:ext uri="{FF2B5EF4-FFF2-40B4-BE49-F238E27FC236}">
                <a16:creationId xmlns:a16="http://schemas.microsoft.com/office/drawing/2014/main" id="{8B69BB31-E395-E8C5-6869-5AC732C72112}"/>
              </a:ext>
            </a:extLst>
          </p:cNvPr>
          <p:cNvPicPr>
            <a:picLocks noChangeAspect="1"/>
          </p:cNvPicPr>
          <p:nvPr/>
        </p:nvPicPr>
        <p:blipFill>
          <a:blip r:embed="rId6"/>
          <a:stretch>
            <a:fillRect/>
          </a:stretch>
        </p:blipFill>
        <p:spPr>
          <a:xfrm>
            <a:off x="6146801" y="1052515"/>
            <a:ext cx="2959101" cy="2071685"/>
          </a:xfrm>
          <a:prstGeom prst="rect">
            <a:avLst/>
          </a:prstGeom>
          <a:ln>
            <a:solidFill>
              <a:schemeClr val="tx1"/>
            </a:solidFill>
          </a:ln>
        </p:spPr>
      </p:pic>
      <p:pic>
        <p:nvPicPr>
          <p:cNvPr id="16" name="Picture 15">
            <a:extLst>
              <a:ext uri="{FF2B5EF4-FFF2-40B4-BE49-F238E27FC236}">
                <a16:creationId xmlns:a16="http://schemas.microsoft.com/office/drawing/2014/main" id="{1C8AB842-1E48-A8D4-28FD-81377CCB2D08}"/>
              </a:ext>
            </a:extLst>
          </p:cNvPr>
          <p:cNvPicPr>
            <a:picLocks noChangeAspect="1"/>
          </p:cNvPicPr>
          <p:nvPr/>
        </p:nvPicPr>
        <p:blipFill>
          <a:blip r:embed="rId7"/>
          <a:stretch>
            <a:fillRect/>
          </a:stretch>
        </p:blipFill>
        <p:spPr>
          <a:xfrm>
            <a:off x="6146801" y="3357561"/>
            <a:ext cx="2959101" cy="2381244"/>
          </a:xfrm>
          <a:prstGeom prst="rect">
            <a:avLst/>
          </a:prstGeom>
          <a:ln>
            <a:solidFill>
              <a:schemeClr val="tx1"/>
            </a:solidFill>
          </a:ln>
        </p:spPr>
      </p:pic>
      <p:sp>
        <p:nvSpPr>
          <p:cNvPr id="17" name="TextBox 16">
            <a:extLst>
              <a:ext uri="{FF2B5EF4-FFF2-40B4-BE49-F238E27FC236}">
                <a16:creationId xmlns:a16="http://schemas.microsoft.com/office/drawing/2014/main" id="{1E2803BA-C4C3-9D84-CEF9-9006C57FCB91}"/>
              </a:ext>
            </a:extLst>
          </p:cNvPr>
          <p:cNvSpPr txBox="1"/>
          <p:nvPr/>
        </p:nvSpPr>
        <p:spPr>
          <a:xfrm>
            <a:off x="9232899" y="34510"/>
            <a:ext cx="2959102" cy="674030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1" dirty="0"/>
              <a:t>Insight:-</a:t>
            </a:r>
          </a:p>
          <a:p>
            <a:pPr marL="285750" indent="-285750">
              <a:buFont typeface="Wingdings" panose="05000000000000000000" pitchFamily="2" charset="2"/>
              <a:buChar char="Ø"/>
            </a:pPr>
            <a:r>
              <a:rPr lang="en-US" dirty="0"/>
              <a:t>Around 72% of matches are played in India and only 28% are played out off India.</a:t>
            </a:r>
          </a:p>
          <a:p>
            <a:endParaRPr lang="en-US" dirty="0"/>
          </a:p>
          <a:p>
            <a:pPr marL="285750" indent="-285750">
              <a:buFont typeface="Wingdings" panose="05000000000000000000" pitchFamily="2" charset="2"/>
              <a:buChar char="Ø"/>
            </a:pPr>
            <a:r>
              <a:rPr lang="en-US" dirty="0"/>
              <a:t>Most of the matches are played in Rainy Season.</a:t>
            </a:r>
          </a:p>
          <a:p>
            <a:endParaRPr lang="en-US" dirty="0"/>
          </a:p>
          <a:p>
            <a:pPr marL="285750" indent="-285750">
              <a:buFont typeface="Wingdings" panose="05000000000000000000" pitchFamily="2" charset="2"/>
              <a:buChar char="Ø"/>
            </a:pPr>
            <a:r>
              <a:rPr lang="en-US" dirty="0"/>
              <a:t>Majority of the matches are played against South Africa (676).</a:t>
            </a:r>
          </a:p>
          <a:p>
            <a:endParaRPr lang="en-US" dirty="0"/>
          </a:p>
          <a:p>
            <a:pPr marL="285750" indent="-285750">
              <a:buFont typeface="Wingdings" panose="05000000000000000000" pitchFamily="2" charset="2"/>
              <a:buChar char="Ø"/>
            </a:pPr>
            <a:r>
              <a:rPr lang="en-US" dirty="0"/>
              <a:t>There are some outliers present in the predictors such as </a:t>
            </a:r>
            <a:r>
              <a:rPr lang="en-US" dirty="0" err="1"/>
              <a:t>Avg_team_age</a:t>
            </a:r>
            <a:r>
              <a:rPr lang="en-US" dirty="0"/>
              <a:t>, </a:t>
            </a:r>
            <a:r>
              <a:rPr lang="en-US" dirty="0" err="1"/>
              <a:t>max_run_over</a:t>
            </a:r>
            <a:r>
              <a:rPr lang="en-US" dirty="0"/>
              <a:t>, </a:t>
            </a:r>
            <a:r>
              <a:rPr lang="en-US" dirty="0" err="1"/>
              <a:t>audience_number</a:t>
            </a:r>
            <a:r>
              <a:rPr lang="en-US" dirty="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Around 71% ODI Matches are played in Day light.</a:t>
            </a:r>
          </a:p>
          <a:p>
            <a:endParaRPr lang="en-US" dirty="0"/>
          </a:p>
          <a:p>
            <a:r>
              <a:rPr lang="en-US" dirty="0"/>
              <a:t> </a:t>
            </a:r>
          </a:p>
        </p:txBody>
      </p:sp>
    </p:spTree>
    <p:extLst>
      <p:ext uri="{BB962C8B-B14F-4D97-AF65-F5344CB8AC3E}">
        <p14:creationId xmlns:p14="http://schemas.microsoft.com/office/powerpoint/2010/main" val="1597271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6FD18F-4FA1-7813-0124-F30C3C73EA54}"/>
              </a:ext>
            </a:extLst>
          </p:cNvPr>
          <p:cNvSpPr txBox="1"/>
          <p:nvPr/>
        </p:nvSpPr>
        <p:spPr>
          <a:xfrm>
            <a:off x="190500" y="190500"/>
            <a:ext cx="6629400" cy="1077218"/>
          </a:xfrm>
          <a:prstGeom prst="rect">
            <a:avLst/>
          </a:prstGeom>
          <a:noFill/>
        </p:spPr>
        <p:txBody>
          <a:bodyPr wrap="square" rtlCol="0">
            <a:spAutoFit/>
          </a:bodyPr>
          <a:lstStyle/>
          <a:p>
            <a:r>
              <a:rPr lang="en-US" sz="3200" b="1" dirty="0">
                <a:solidFill>
                  <a:schemeClr val="accent6">
                    <a:lumMod val="50000"/>
                  </a:schemeClr>
                </a:solidFill>
                <a:effectLst>
                  <a:outerShdw blurRad="50800" dist="38100" dir="2700000" algn="tl" rotWithShape="0">
                    <a:prstClr val="black">
                      <a:alpha val="40000"/>
                    </a:prstClr>
                  </a:outerShdw>
                </a:effectLst>
              </a:rPr>
              <a:t>Exploratory Data Analysis- Bivariate</a:t>
            </a:r>
          </a:p>
          <a:p>
            <a:endParaRPr lang="en-US" sz="3200" dirty="0"/>
          </a:p>
        </p:txBody>
      </p:sp>
      <p:pic>
        <p:nvPicPr>
          <p:cNvPr id="4" name="Picture 3">
            <a:extLst>
              <a:ext uri="{FF2B5EF4-FFF2-40B4-BE49-F238E27FC236}">
                <a16:creationId xmlns:a16="http://schemas.microsoft.com/office/drawing/2014/main" id="{AFBD46DB-78C0-E34B-8330-FCFF7BB5E272}"/>
              </a:ext>
            </a:extLst>
          </p:cNvPr>
          <p:cNvPicPr>
            <a:picLocks noChangeAspect="1"/>
          </p:cNvPicPr>
          <p:nvPr/>
        </p:nvPicPr>
        <p:blipFill>
          <a:blip r:embed="rId2"/>
          <a:stretch>
            <a:fillRect/>
          </a:stretch>
        </p:blipFill>
        <p:spPr>
          <a:xfrm>
            <a:off x="190501" y="1267718"/>
            <a:ext cx="3441699" cy="2457450"/>
          </a:xfrm>
          <a:prstGeom prst="rect">
            <a:avLst/>
          </a:prstGeom>
        </p:spPr>
      </p:pic>
      <p:pic>
        <p:nvPicPr>
          <p:cNvPr id="6" name="Picture 5">
            <a:extLst>
              <a:ext uri="{FF2B5EF4-FFF2-40B4-BE49-F238E27FC236}">
                <a16:creationId xmlns:a16="http://schemas.microsoft.com/office/drawing/2014/main" id="{AA320DED-E13A-9EC7-44AF-26734A4283FA}"/>
              </a:ext>
            </a:extLst>
          </p:cNvPr>
          <p:cNvPicPr>
            <a:picLocks noChangeAspect="1"/>
          </p:cNvPicPr>
          <p:nvPr/>
        </p:nvPicPr>
        <p:blipFill>
          <a:blip r:embed="rId3"/>
          <a:stretch>
            <a:fillRect/>
          </a:stretch>
        </p:blipFill>
        <p:spPr>
          <a:xfrm>
            <a:off x="228600" y="3725168"/>
            <a:ext cx="3441699" cy="2457450"/>
          </a:xfrm>
          <a:prstGeom prst="rect">
            <a:avLst/>
          </a:prstGeom>
        </p:spPr>
      </p:pic>
      <p:pic>
        <p:nvPicPr>
          <p:cNvPr id="8" name="Picture 7">
            <a:extLst>
              <a:ext uri="{FF2B5EF4-FFF2-40B4-BE49-F238E27FC236}">
                <a16:creationId xmlns:a16="http://schemas.microsoft.com/office/drawing/2014/main" id="{ABE12470-2ED3-199D-5F66-26142E291E75}"/>
              </a:ext>
            </a:extLst>
          </p:cNvPr>
          <p:cNvPicPr>
            <a:picLocks noChangeAspect="1"/>
          </p:cNvPicPr>
          <p:nvPr/>
        </p:nvPicPr>
        <p:blipFill>
          <a:blip r:embed="rId4"/>
          <a:stretch>
            <a:fillRect/>
          </a:stretch>
        </p:blipFill>
        <p:spPr>
          <a:xfrm>
            <a:off x="3670299" y="1362967"/>
            <a:ext cx="1900238" cy="1133475"/>
          </a:xfrm>
          <a:prstGeom prst="rect">
            <a:avLst/>
          </a:prstGeom>
          <a:ln>
            <a:solidFill>
              <a:schemeClr val="tx2">
                <a:lumMod val="75000"/>
              </a:schemeClr>
            </a:solidFill>
          </a:ln>
        </p:spPr>
      </p:pic>
      <p:pic>
        <p:nvPicPr>
          <p:cNvPr id="10" name="Picture 9">
            <a:extLst>
              <a:ext uri="{FF2B5EF4-FFF2-40B4-BE49-F238E27FC236}">
                <a16:creationId xmlns:a16="http://schemas.microsoft.com/office/drawing/2014/main" id="{7B7D864C-F4FA-2F29-F50B-054EA2C07F0B}"/>
              </a:ext>
            </a:extLst>
          </p:cNvPr>
          <p:cNvPicPr>
            <a:picLocks noChangeAspect="1"/>
          </p:cNvPicPr>
          <p:nvPr/>
        </p:nvPicPr>
        <p:blipFill>
          <a:blip r:embed="rId5"/>
          <a:stretch>
            <a:fillRect/>
          </a:stretch>
        </p:blipFill>
        <p:spPr>
          <a:xfrm>
            <a:off x="5676900" y="1362967"/>
            <a:ext cx="1552575" cy="2457450"/>
          </a:xfrm>
          <a:prstGeom prst="rect">
            <a:avLst/>
          </a:prstGeom>
          <a:ln>
            <a:solidFill>
              <a:schemeClr val="tx2">
                <a:lumMod val="75000"/>
              </a:schemeClr>
            </a:solidFill>
          </a:ln>
        </p:spPr>
      </p:pic>
      <p:pic>
        <p:nvPicPr>
          <p:cNvPr id="12" name="Picture 11">
            <a:extLst>
              <a:ext uri="{FF2B5EF4-FFF2-40B4-BE49-F238E27FC236}">
                <a16:creationId xmlns:a16="http://schemas.microsoft.com/office/drawing/2014/main" id="{54CD2FAC-7DD9-8D0B-7461-3039EDC8BCC1}"/>
              </a:ext>
            </a:extLst>
          </p:cNvPr>
          <p:cNvPicPr>
            <a:picLocks noChangeAspect="1"/>
          </p:cNvPicPr>
          <p:nvPr/>
        </p:nvPicPr>
        <p:blipFill>
          <a:blip r:embed="rId6"/>
          <a:stretch>
            <a:fillRect/>
          </a:stretch>
        </p:blipFill>
        <p:spPr>
          <a:xfrm>
            <a:off x="3670298" y="2696467"/>
            <a:ext cx="1900237" cy="1123950"/>
          </a:xfrm>
          <a:prstGeom prst="rect">
            <a:avLst/>
          </a:prstGeom>
          <a:ln>
            <a:solidFill>
              <a:schemeClr val="tx2">
                <a:lumMod val="75000"/>
              </a:schemeClr>
            </a:solidFill>
          </a:ln>
        </p:spPr>
      </p:pic>
      <p:pic>
        <p:nvPicPr>
          <p:cNvPr id="14" name="Picture 13">
            <a:extLst>
              <a:ext uri="{FF2B5EF4-FFF2-40B4-BE49-F238E27FC236}">
                <a16:creationId xmlns:a16="http://schemas.microsoft.com/office/drawing/2014/main" id="{EB413BD5-884C-29E4-B9D2-8C2441BC6ED5}"/>
              </a:ext>
            </a:extLst>
          </p:cNvPr>
          <p:cNvPicPr>
            <a:picLocks noChangeAspect="1"/>
          </p:cNvPicPr>
          <p:nvPr/>
        </p:nvPicPr>
        <p:blipFill>
          <a:blip r:embed="rId7"/>
          <a:stretch>
            <a:fillRect/>
          </a:stretch>
        </p:blipFill>
        <p:spPr>
          <a:xfrm>
            <a:off x="3670298" y="3925191"/>
            <a:ext cx="3559177" cy="2257427"/>
          </a:xfrm>
          <a:prstGeom prst="rect">
            <a:avLst/>
          </a:prstGeom>
          <a:ln>
            <a:solidFill>
              <a:schemeClr val="tx2">
                <a:lumMod val="75000"/>
              </a:schemeClr>
            </a:solidFill>
          </a:ln>
        </p:spPr>
      </p:pic>
      <p:sp>
        <p:nvSpPr>
          <p:cNvPr id="15" name="TextBox 14">
            <a:extLst>
              <a:ext uri="{FF2B5EF4-FFF2-40B4-BE49-F238E27FC236}">
                <a16:creationId xmlns:a16="http://schemas.microsoft.com/office/drawing/2014/main" id="{2DFC5173-8258-F50D-2632-52E9947732DB}"/>
              </a:ext>
            </a:extLst>
          </p:cNvPr>
          <p:cNvSpPr txBox="1"/>
          <p:nvPr/>
        </p:nvSpPr>
        <p:spPr>
          <a:xfrm>
            <a:off x="9232899" y="34510"/>
            <a:ext cx="2959102" cy="701730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1" dirty="0"/>
              <a:t>Insight:-</a:t>
            </a:r>
          </a:p>
          <a:p>
            <a:pPr marL="285750" indent="-285750">
              <a:buFont typeface="Wingdings" panose="05000000000000000000" pitchFamily="2" charset="2"/>
              <a:buChar char="Ø"/>
            </a:pPr>
            <a:r>
              <a:rPr lang="en-US" dirty="0"/>
              <a:t>During the bowling contest, the team won 51% Matches while Batting 33%.</a:t>
            </a:r>
          </a:p>
          <a:p>
            <a:pPr marL="285750" indent="-285750">
              <a:buFont typeface="Wingdings" panose="05000000000000000000" pitchFamily="2" charset="2"/>
              <a:buChar char="Ø"/>
            </a:pPr>
            <a:r>
              <a:rPr lang="en-US" dirty="0"/>
              <a:t>Extra ball bowled by the opponent increases winning opportunities for the team.</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On average, 19% of the time when playing outside the country, and 65% when playing within the country, team manage to win.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Team has won 57% of ODI matches and 24% of T20 matches.</a:t>
            </a:r>
          </a:p>
          <a:p>
            <a:pPr marL="285750" indent="-285750">
              <a:buFont typeface="Wingdings" panose="05000000000000000000" pitchFamily="2" charset="2"/>
              <a:buChar char="Ø"/>
            </a:pPr>
            <a:r>
              <a:rPr lang="en-IN" sz="1800" dirty="0">
                <a:effectLst/>
                <a:ea typeface="Times New Roman" panose="02020603050405020304" pitchFamily="18" charset="0"/>
              </a:rPr>
              <a:t>Inexperienced team (young player) has the higher chances to lose the match</a:t>
            </a: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547437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6FD18F-4FA1-7813-0124-F30C3C73EA54}"/>
              </a:ext>
            </a:extLst>
          </p:cNvPr>
          <p:cNvSpPr txBox="1"/>
          <p:nvPr/>
        </p:nvSpPr>
        <p:spPr>
          <a:xfrm>
            <a:off x="190500" y="190500"/>
            <a:ext cx="7175500" cy="1077218"/>
          </a:xfrm>
          <a:prstGeom prst="rect">
            <a:avLst/>
          </a:prstGeom>
          <a:noFill/>
        </p:spPr>
        <p:txBody>
          <a:bodyPr wrap="square" rtlCol="0">
            <a:spAutoFit/>
          </a:bodyPr>
          <a:lstStyle/>
          <a:p>
            <a:r>
              <a:rPr lang="en-US" sz="3200" b="1" dirty="0">
                <a:solidFill>
                  <a:schemeClr val="accent6">
                    <a:lumMod val="50000"/>
                  </a:schemeClr>
                </a:solidFill>
                <a:effectLst>
                  <a:outerShdw blurRad="50800" dist="38100" dir="2700000" algn="tl" rotWithShape="0">
                    <a:prstClr val="black">
                      <a:alpha val="40000"/>
                    </a:prstClr>
                  </a:outerShdw>
                </a:effectLst>
              </a:rPr>
              <a:t>Exploratory Data Analysis- Multivariate</a:t>
            </a:r>
          </a:p>
          <a:p>
            <a:endParaRPr lang="en-US" sz="3200" dirty="0"/>
          </a:p>
        </p:txBody>
      </p:sp>
      <p:sp>
        <p:nvSpPr>
          <p:cNvPr id="15" name="TextBox 14">
            <a:extLst>
              <a:ext uri="{FF2B5EF4-FFF2-40B4-BE49-F238E27FC236}">
                <a16:creationId xmlns:a16="http://schemas.microsoft.com/office/drawing/2014/main" id="{2DFC5173-8258-F50D-2632-52E9947732DB}"/>
              </a:ext>
            </a:extLst>
          </p:cNvPr>
          <p:cNvSpPr txBox="1"/>
          <p:nvPr/>
        </p:nvSpPr>
        <p:spPr>
          <a:xfrm>
            <a:off x="9232899" y="34510"/>
            <a:ext cx="2959102" cy="674030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1" dirty="0"/>
              <a:t>Insight:-</a:t>
            </a:r>
          </a:p>
          <a:p>
            <a:endParaRPr lang="en-US" b="1" dirty="0"/>
          </a:p>
          <a:p>
            <a:pPr marL="285750" indent="-285750">
              <a:buFont typeface="Wingdings" panose="05000000000000000000" pitchFamily="2" charset="2"/>
              <a:buChar char="Ø"/>
            </a:pPr>
            <a:r>
              <a:rPr lang="en-US" dirty="0"/>
              <a:t>Can see multicollinearity among some variable.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Extra bowl opponent is highly correlated with maximum run given an over.</a:t>
            </a:r>
          </a:p>
          <a:p>
            <a:pPr marL="285750" indent="-285750">
              <a:buFont typeface="Wingdings" panose="05000000000000000000" pitchFamily="2" charset="2"/>
              <a:buChar char="Ø"/>
            </a:pPr>
            <a:r>
              <a:rPr lang="en-US" dirty="0"/>
              <a:t>We can also see negative correlation between extra bowl bowled and all rounder in team.</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r>
              <a:rPr lang="en-US" dirty="0"/>
              <a:t>  </a:t>
            </a:r>
          </a:p>
        </p:txBody>
      </p:sp>
      <p:pic>
        <p:nvPicPr>
          <p:cNvPr id="5" name="Picture 4">
            <a:extLst>
              <a:ext uri="{FF2B5EF4-FFF2-40B4-BE49-F238E27FC236}">
                <a16:creationId xmlns:a16="http://schemas.microsoft.com/office/drawing/2014/main" id="{59C32751-7A33-3951-0E8D-2A101A24CFF1}"/>
              </a:ext>
            </a:extLst>
          </p:cNvPr>
          <p:cNvPicPr>
            <a:picLocks noChangeAspect="1"/>
          </p:cNvPicPr>
          <p:nvPr/>
        </p:nvPicPr>
        <p:blipFill>
          <a:blip r:embed="rId2"/>
          <a:stretch>
            <a:fillRect/>
          </a:stretch>
        </p:blipFill>
        <p:spPr>
          <a:xfrm>
            <a:off x="350837" y="1430337"/>
            <a:ext cx="8543925" cy="4665663"/>
          </a:xfrm>
          <a:prstGeom prst="rect">
            <a:avLst/>
          </a:prstGeom>
          <a:ln>
            <a:solidFill>
              <a:schemeClr val="tx2">
                <a:lumMod val="75000"/>
              </a:schemeClr>
            </a:solidFill>
          </a:ln>
        </p:spPr>
      </p:pic>
    </p:spTree>
    <p:extLst>
      <p:ext uri="{BB962C8B-B14F-4D97-AF65-F5344CB8AC3E}">
        <p14:creationId xmlns:p14="http://schemas.microsoft.com/office/powerpoint/2010/main" val="3115144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1152</TotalTime>
  <Words>1835</Words>
  <Application>Microsoft Office PowerPoint</Application>
  <PresentationFormat>Widescreen</PresentationFormat>
  <Paragraphs>247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Google Sans</vt:lpstr>
      <vt:lpstr>Wingdings</vt:lpstr>
      <vt:lpstr>Office Theme</vt:lpstr>
      <vt:lpstr>CAPSTONE PROJECT:- Cricket Win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pushpendra tawar</dc:creator>
  <cp:lastModifiedBy>pushpendra tawar</cp:lastModifiedBy>
  <cp:revision>51</cp:revision>
  <dcterms:created xsi:type="dcterms:W3CDTF">2022-06-30T16:05:34Z</dcterms:created>
  <dcterms:modified xsi:type="dcterms:W3CDTF">2022-07-10T08:00:56Z</dcterms:modified>
</cp:coreProperties>
</file>