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Test Lauch Results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28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Tablet test launch:</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Tablet</a:t>
            </a:r>
            <a:r>
              <a:rPr i="1" lang="en"/>
              <a:t> rollout is tested with friends and family to gather feedbacks and to check if reach our goals or not so that we can improve it before launching them in two locations.</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subTitle"/>
          </p:nvPr>
        </p:nvSpPr>
        <p:spPr>
          <a:xfrm>
            <a:off x="311700" y="203250"/>
            <a:ext cx="8520600" cy="40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Evaluation</a:t>
            </a:r>
            <a:endParaRPr b="1" i="1"/>
          </a:p>
          <a:p>
            <a:pPr indent="0" lvl="0" marL="457200" rtl="0" algn="l">
              <a:spcBef>
                <a:spcPts val="0"/>
              </a:spcBef>
              <a:spcAft>
                <a:spcPts val="0"/>
              </a:spcAft>
              <a:buNone/>
            </a:pPr>
            <a:r>
              <a:t/>
            </a:r>
            <a:endParaRPr b="1" i="1"/>
          </a:p>
          <a:p>
            <a:pPr indent="-406400" lvl="0" marL="457200" rtl="0" algn="l">
              <a:spcBef>
                <a:spcPts val="0"/>
              </a:spcBef>
              <a:spcAft>
                <a:spcPts val="0"/>
              </a:spcAft>
              <a:buSzPts val="2800"/>
              <a:buChar char="●"/>
            </a:pPr>
            <a:r>
              <a:rPr b="1" i="1" lang="en"/>
              <a:t> </a:t>
            </a:r>
            <a:r>
              <a:rPr i="1" lang="en"/>
              <a:t>Did we achieve our goals?</a:t>
            </a:r>
            <a:endParaRPr i="1"/>
          </a:p>
          <a:p>
            <a:pPr indent="-406400" lvl="0" marL="457200" rtl="0" algn="l">
              <a:spcBef>
                <a:spcPts val="0"/>
              </a:spcBef>
              <a:spcAft>
                <a:spcPts val="0"/>
              </a:spcAft>
              <a:buSzPts val="2800"/>
              <a:buChar char="●"/>
            </a:pPr>
            <a:r>
              <a:rPr i="1" lang="en"/>
              <a:t>Were Customers satisfied by the tablet rollout?</a:t>
            </a:r>
            <a:endParaRPr i="1"/>
          </a:p>
          <a:p>
            <a:pPr indent="0" lvl="0" marL="457200" rtl="0" algn="l">
              <a:spcBef>
                <a:spcPts val="0"/>
              </a:spcBef>
              <a:spcAft>
                <a:spcPts val="0"/>
              </a:spcAft>
              <a:buNone/>
            </a:pPr>
            <a:r>
              <a:t/>
            </a:r>
            <a:endParaRPr b="1" i="1"/>
          </a:p>
          <a:p>
            <a:pPr indent="0" lvl="0" marL="457200" rtl="0" algn="l">
              <a:spcBef>
                <a:spcPts val="0"/>
              </a:spcBef>
              <a:spcAft>
                <a:spcPts val="0"/>
              </a:spcAft>
              <a:buNone/>
            </a:pPr>
            <a:r>
              <a:rPr i="1" lang="en"/>
              <a:t>In order to evaluate the tablet test launch, we ask the customers to complete a survey itself in the tablets. We conducted 50 customers survey.</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idx="1" type="subTitle"/>
          </p:nvPr>
        </p:nvSpPr>
        <p:spPr>
          <a:xfrm>
            <a:off x="311700" y="203250"/>
            <a:ext cx="8520600" cy="3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Results</a:t>
            </a:r>
            <a:endParaRPr b="1" i="1"/>
          </a:p>
          <a:p>
            <a:pPr indent="0" lvl="0" marL="0" rtl="0" algn="l">
              <a:spcBef>
                <a:spcPts val="0"/>
              </a:spcBef>
              <a:spcAft>
                <a:spcPts val="0"/>
              </a:spcAft>
              <a:buNone/>
            </a:pPr>
            <a:r>
              <a:t/>
            </a:r>
            <a:endParaRPr b="1" i="1"/>
          </a:p>
          <a:p>
            <a:pPr indent="0" lvl="0" marL="0" rtl="0" algn="l">
              <a:spcBef>
                <a:spcPts val="0"/>
              </a:spcBef>
              <a:spcAft>
                <a:spcPts val="0"/>
              </a:spcAft>
              <a:buNone/>
            </a:pPr>
            <a:r>
              <a:t/>
            </a:r>
            <a:endParaRPr b="1" i="1"/>
          </a:p>
          <a:p>
            <a:pPr indent="0" lvl="0" marL="0" rtl="0" algn="l">
              <a:spcBef>
                <a:spcPts val="0"/>
              </a:spcBef>
              <a:spcAft>
                <a:spcPts val="0"/>
              </a:spcAft>
              <a:buNone/>
            </a:pPr>
            <a:r>
              <a:rPr b="1" i="1" lang="en"/>
              <a:t>                72% Customer gave rating of 4-5.</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 type="subTitle"/>
          </p:nvPr>
        </p:nvSpPr>
        <p:spPr>
          <a:xfrm>
            <a:off x="311700" y="431850"/>
            <a:ext cx="8520600" cy="3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Recommendation 1</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t> Finding: Waiting time of 10 minutes or less cannot be achieved.</a:t>
            </a:r>
            <a:endParaRPr i="1"/>
          </a:p>
          <a:p>
            <a:pPr indent="0" lvl="0" marL="0" rtl="0" algn="l">
              <a:spcBef>
                <a:spcPts val="0"/>
              </a:spcBef>
              <a:spcAft>
                <a:spcPts val="0"/>
              </a:spcAft>
              <a:buNone/>
            </a:pPr>
            <a:r>
              <a:rPr i="1" lang="en"/>
              <a:t>Next Step: Meeting with GMs regarding improving table turn around time</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subTitle"/>
          </p:nvPr>
        </p:nvSpPr>
        <p:spPr>
          <a:xfrm>
            <a:off x="311700" y="203250"/>
            <a:ext cx="8520600" cy="3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a:t>Recommendation 2</a:t>
            </a:r>
            <a:endParaRPr i="1"/>
          </a:p>
          <a:p>
            <a:pPr indent="0" lvl="0" marL="0" rtl="0" algn="l">
              <a:spcBef>
                <a:spcPts val="0"/>
              </a:spcBef>
              <a:spcAft>
                <a:spcPts val="0"/>
              </a:spcAft>
              <a:buClr>
                <a:schemeClr val="dk1"/>
              </a:buClr>
              <a:buSzPts val="1100"/>
              <a:buFont typeface="Arial"/>
              <a:buNone/>
            </a:pPr>
            <a:r>
              <a:t/>
            </a:r>
            <a:endParaRPr i="1"/>
          </a:p>
          <a:p>
            <a:pPr indent="0" lvl="0" marL="0" rtl="0" algn="l">
              <a:spcBef>
                <a:spcPts val="0"/>
              </a:spcBef>
              <a:spcAft>
                <a:spcPts val="0"/>
              </a:spcAft>
              <a:buClr>
                <a:schemeClr val="dk1"/>
              </a:buClr>
              <a:buSzPts val="1100"/>
              <a:buFont typeface="Arial"/>
              <a:buNone/>
            </a:pPr>
            <a:r>
              <a:rPr i="1" lang="en"/>
              <a:t> Finding: Less than 5% of technical complains cannot be achieved</a:t>
            </a:r>
            <a:endParaRPr i="1"/>
          </a:p>
          <a:p>
            <a:pPr indent="0" lvl="0" marL="0" rtl="0" algn="l">
              <a:spcBef>
                <a:spcPts val="0"/>
              </a:spcBef>
              <a:spcAft>
                <a:spcPts val="0"/>
              </a:spcAft>
              <a:buClr>
                <a:schemeClr val="dk1"/>
              </a:buClr>
              <a:buSzPts val="1100"/>
              <a:buFont typeface="Arial"/>
              <a:buNone/>
            </a:pPr>
            <a:r>
              <a:rPr i="1" lang="en"/>
              <a:t>Next Step: Need to check why tablet frooze and not working smoothly sometimes.</a:t>
            </a:r>
            <a:endParaRPr i="1"/>
          </a:p>
          <a:p>
            <a:pPr indent="0" lvl="0" marL="0" rtl="0" algn="l">
              <a:spcBef>
                <a:spcPts val="0"/>
              </a:spcBef>
              <a:spcAft>
                <a:spcPts val="0"/>
              </a:spcAft>
              <a:buNone/>
            </a:pPr>
            <a:r>
              <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