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2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3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5B4F-44E8-45BA-A829-DD83932C6D53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7DCD-04DA-4E43-8080-DDC05283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9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5B4F-44E8-45BA-A829-DD83932C6D53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7DCD-04DA-4E43-8080-DDC05283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5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5B4F-44E8-45BA-A829-DD83932C6D53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7DCD-04DA-4E43-8080-DDC05283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3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5B4F-44E8-45BA-A829-DD83932C6D53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7DCD-04DA-4E43-8080-DDC05283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9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5B4F-44E8-45BA-A829-DD83932C6D53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7DCD-04DA-4E43-8080-DDC05283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1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5B4F-44E8-45BA-A829-DD83932C6D53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7DCD-04DA-4E43-8080-DDC05283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5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5B4F-44E8-45BA-A829-DD83932C6D53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7DCD-04DA-4E43-8080-DDC05283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0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5B4F-44E8-45BA-A829-DD83932C6D53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7DCD-04DA-4E43-8080-DDC05283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5B4F-44E8-45BA-A829-DD83932C6D53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7DCD-04DA-4E43-8080-DDC05283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9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5B4F-44E8-45BA-A829-DD83932C6D53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7DCD-04DA-4E43-8080-DDC05283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5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5B4F-44E8-45BA-A829-DD83932C6D53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7DCD-04DA-4E43-8080-DDC05283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3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75B4F-44E8-45BA-A829-DD83932C6D53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37DCD-04DA-4E43-8080-DDC05283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7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051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9385"/>
            <a:ext cx="9144000" cy="4938416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600" b="1" dirty="0"/>
              <a:t>Parallel Computation</a:t>
            </a:r>
            <a:br>
              <a:rPr lang="en-US" sz="2600" b="1" dirty="0"/>
            </a:br>
            <a:r>
              <a:rPr lang="en-US" sz="2600" b="1" dirty="0"/>
              <a:t> Of</a:t>
            </a:r>
            <a:br>
              <a:rPr lang="en-US" sz="2600" b="1" dirty="0"/>
            </a:br>
            <a:r>
              <a:rPr lang="en-US" sz="2600" b="1" dirty="0"/>
              <a:t> Eigenvalues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								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			</a:t>
            </a:r>
            <a:r>
              <a:rPr lang="en-US" dirty="0" err="1" smtClean="0"/>
              <a:t>Pushpendra</a:t>
            </a:r>
            <a:endParaRPr lang="en-US" dirty="0"/>
          </a:p>
          <a:p>
            <a:r>
              <a:rPr lang="en-US" dirty="0" smtClean="0"/>
              <a:t>							               1639812						  </a:t>
            </a:r>
          </a:p>
          <a:p>
            <a:r>
              <a:rPr lang="en-US" dirty="0"/>
              <a:t>	</a:t>
            </a:r>
            <a:r>
              <a:rPr lang="en-US" dirty="0" smtClean="0"/>
              <a:t>	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Q/A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4608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Eign</a:t>
            </a:r>
            <a:r>
              <a:rPr lang="en-US" dirty="0" smtClean="0"/>
              <a:t> value and </a:t>
            </a:r>
            <a:r>
              <a:rPr lang="en-US" dirty="0" err="1" smtClean="0"/>
              <a:t>Eign</a:t>
            </a:r>
            <a:r>
              <a:rPr lang="en-US" dirty="0" smtClean="0"/>
              <a:t>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1300"/>
            <a:ext cx="10515600" cy="4365663"/>
          </a:xfrm>
        </p:spPr>
        <p:txBody>
          <a:bodyPr/>
          <a:lstStyle/>
          <a:p>
            <a:r>
              <a:rPr lang="en-US" dirty="0"/>
              <a:t>Eigenvalues and eigenvectors play an important part in the applications of linear algebra. The naive method of finding the eigenvalues of a matrix involves finding the roots of the characteristic polynomial of the </a:t>
            </a:r>
            <a:r>
              <a:rPr lang="en-US" dirty="0" smtClean="0"/>
              <a:t>matrix.</a:t>
            </a:r>
          </a:p>
          <a:p>
            <a:r>
              <a:rPr lang="en-US" dirty="0" smtClean="0"/>
              <a:t>Jacobi method – the iterative method</a:t>
            </a:r>
          </a:p>
          <a:p>
            <a:r>
              <a:rPr lang="en-US" dirty="0" smtClean="0"/>
              <a:t>QR method – the decomposition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6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Jacobi as sequential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405440"/>
              </p:ext>
            </p:extLst>
          </p:nvPr>
        </p:nvGraphicFramePr>
        <p:xfrm>
          <a:off x="1115999" y="2052003"/>
          <a:ext cx="9367200" cy="32687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0462"/>
                <a:gridCol w="1725984"/>
                <a:gridCol w="1677097"/>
                <a:gridCol w="1598280"/>
                <a:gridCol w="1677097"/>
                <a:gridCol w="1598280"/>
              </a:tblGrid>
              <a:tr h="8911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Matrix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 sec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L1 Data Cache misses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(PAPI_L1_DCM)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L1 Instruction Cache misses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(PAPI_L1_ICM)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L2 Data Cache misses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(PAPI_L2_DCM)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L2 Instruction Cache misses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(PAPI_L2_ICM)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62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0.038610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6620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62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0.150865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7013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62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0.594827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10014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12876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62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3.399269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11919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16236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62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33.134816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16743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8713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18379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8655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62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8192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135.427007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28752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13963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31254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20021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82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Jacobi </a:t>
            </a:r>
            <a:r>
              <a:rPr lang="en-US" dirty="0" smtClean="0"/>
              <a:t>using Open MP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992138"/>
              </p:ext>
            </p:extLst>
          </p:nvPr>
        </p:nvGraphicFramePr>
        <p:xfrm>
          <a:off x="511199" y="2260800"/>
          <a:ext cx="10137602" cy="3052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0987"/>
                <a:gridCol w="1460437"/>
                <a:gridCol w="1815271"/>
                <a:gridCol w="1900733"/>
                <a:gridCol w="1992687"/>
                <a:gridCol w="1897487"/>
              </a:tblGrid>
              <a:tr h="832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Matrix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L1 Data Cache misses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(PAPI_L1_DCM)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L1 Instruction Cache misses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(PAPI_L1_ICM)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L2 Data Cache misses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(PAPI_L2_DCM)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L2 Instruction Cache misses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(PAPI_L2_ICM)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0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0.008331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0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0.035122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0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0.114203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0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0.977432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0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8.124416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0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8192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22.661437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5345333" y="-133138"/>
            <a:ext cx="2076845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#Cores=8</a:t>
            </a:r>
            <a:endParaRPr kumimoji="0" lang="en-US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</a:t>
            </a:r>
            <a:r>
              <a:rPr lang="en-US" dirty="0" smtClean="0"/>
              <a:t>QR as </a:t>
            </a:r>
            <a:r>
              <a:rPr lang="en-US" dirty="0"/>
              <a:t>sequential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579438"/>
              </p:ext>
            </p:extLst>
          </p:nvPr>
        </p:nvGraphicFramePr>
        <p:xfrm>
          <a:off x="568800" y="2275202"/>
          <a:ext cx="10432801" cy="32831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2441"/>
                <a:gridCol w="1090078"/>
                <a:gridCol w="2050597"/>
                <a:gridCol w="1954544"/>
                <a:gridCol w="2050597"/>
                <a:gridCol w="1954544"/>
              </a:tblGrid>
              <a:tr h="508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Matrix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L1 Data Cache misses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(PAPI_L1_DCM)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L1 Instruction Cache misses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(PAPI_L1_ICM)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L2 Data Cache misses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(PAPI_L2_DCM)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L2 Instruction Cache misses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(PAPI_L2_ICM)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24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0.004589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24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0.021335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24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0.084451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24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0.722189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24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5.112642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24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8192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16.23741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5264907" y="71148"/>
            <a:ext cx="2144414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#Processes =8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63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QR </a:t>
            </a:r>
            <a:r>
              <a:rPr lang="en-US" dirty="0" smtClean="0"/>
              <a:t>as </a:t>
            </a:r>
            <a:r>
              <a:rPr lang="en-US" dirty="0" err="1" smtClean="0"/>
              <a:t>OpenMP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356334"/>
              </p:ext>
            </p:extLst>
          </p:nvPr>
        </p:nvGraphicFramePr>
        <p:xfrm>
          <a:off x="424797" y="2318400"/>
          <a:ext cx="10418402" cy="3060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2162"/>
                <a:gridCol w="1636994"/>
                <a:gridCol w="1927654"/>
                <a:gridCol w="1836969"/>
                <a:gridCol w="1927654"/>
                <a:gridCol w="1836969"/>
              </a:tblGrid>
              <a:tr h="12508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Matrix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L1 Data Cache misses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(PAPI_L1_DCM)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L1 Instruction Cache misses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(PAPI_L1_ICM)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L2 Data Cache misses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(PAPI_L2_DCM)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L2 Instruction Cache misses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(PAPI_L2_ICM)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5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0.000432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5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0.001243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5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0.004687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5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0.022156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5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0.291324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5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8192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1.351893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055215" y="21574"/>
            <a:ext cx="223226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#Cores = 8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50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QR </a:t>
            </a:r>
            <a:r>
              <a:rPr lang="en-US" dirty="0" smtClean="0"/>
              <a:t>using MPI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44968"/>
              </p:ext>
            </p:extLst>
          </p:nvPr>
        </p:nvGraphicFramePr>
        <p:xfrm>
          <a:off x="633602" y="2462402"/>
          <a:ext cx="10720198" cy="2591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8868"/>
                <a:gridCol w="1684290"/>
                <a:gridCol w="1982874"/>
                <a:gridCol w="1890646"/>
                <a:gridCol w="1982874"/>
                <a:gridCol w="1890646"/>
              </a:tblGrid>
              <a:tr h="7028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Matrix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L1 Data Cache misses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(PAPI_L1_DCM)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L1 Instruction Cache misses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(PAPI_L1_ICM)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L2 Data Cache misses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(PAPI_L2_DCM)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L2 Instruction Cache misses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(PAPI_L2_ICM)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71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0.000386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2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0.001864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71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0.004261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2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0.018663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2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0.187834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71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8192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1.009871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5182425" y="-125999"/>
            <a:ext cx="22134405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#Processes=8</a:t>
            </a:r>
            <a:endParaRPr kumimoji="0" lang="en-US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9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… 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1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primary advantage of the Jacobi method over the symmetric QR algorithm is its parallelism. As each Jacobi update consists of a row rotation that affects only rows p and q, and a column rotation that effects only columns p and q, up to n/2 Jacobi updates can be performed in parallel. Therefore, a sweep can be efficiently implemented by performing n−1 series of n/2 parallel updates in which each row </a:t>
            </a:r>
            <a:r>
              <a:rPr lang="en-US" dirty="0" err="1"/>
              <a:t>i</a:t>
            </a:r>
            <a:r>
              <a:rPr lang="en-US" dirty="0"/>
              <a:t> is paired with a different row j.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The Jacobi iteration: Advantages of the Jacobi iteration </a:t>
            </a:r>
          </a:p>
          <a:p>
            <a:pPr lvl="0"/>
            <a:r>
              <a:rPr lang="en-US" dirty="0"/>
              <a:t>Fully </a:t>
            </a:r>
            <a:r>
              <a:rPr lang="en-US" dirty="0" err="1"/>
              <a:t>diagonalizes</a:t>
            </a:r>
            <a:r>
              <a:rPr lang="en-US" dirty="0"/>
              <a:t> a symmetric matrix in one iteration </a:t>
            </a:r>
          </a:p>
          <a:p>
            <a:pPr lvl="0"/>
            <a:r>
              <a:rPr lang="en-US" dirty="0"/>
              <a:t>Stable. </a:t>
            </a:r>
          </a:p>
          <a:p>
            <a:pPr marL="0" indent="0">
              <a:buNone/>
            </a:pPr>
            <a:r>
              <a:rPr lang="en-US" dirty="0"/>
              <a:t>Disadvantages of the Jacobi iteration</a:t>
            </a:r>
          </a:p>
          <a:p>
            <a:pPr lvl="0"/>
            <a:r>
              <a:rPr lang="en-US" dirty="0"/>
              <a:t>Works only for symmetric matrices</a:t>
            </a:r>
          </a:p>
          <a:p>
            <a:pPr lvl="0"/>
            <a:r>
              <a:rPr lang="en-US" dirty="0"/>
              <a:t>Slow</a:t>
            </a:r>
          </a:p>
          <a:p>
            <a:pPr marL="0" indent="0">
              <a:buNone/>
            </a:pPr>
            <a:r>
              <a:rPr lang="en-US" dirty="0"/>
              <a:t>QR: Advantages of the QR-iteration: </a:t>
            </a:r>
          </a:p>
          <a:p>
            <a:pPr lvl="0"/>
            <a:r>
              <a:rPr lang="en-US" dirty="0"/>
              <a:t>Gives eigenvalues for general matrices and also eigenvectors for symmetric ones. </a:t>
            </a:r>
          </a:p>
          <a:p>
            <a:pPr lvl="0"/>
            <a:r>
              <a:rPr lang="en-US" dirty="0"/>
              <a:t>Gives everything in one iteration </a:t>
            </a:r>
          </a:p>
          <a:p>
            <a:pPr lvl="0"/>
            <a:r>
              <a:rPr lang="en-US" dirty="0"/>
              <a:t>Faster than Jacobi, if one has a good QR-decomposition algorithm </a:t>
            </a:r>
          </a:p>
          <a:p>
            <a:pPr lvl="0"/>
            <a:r>
              <a:rPr lang="en-US" dirty="0"/>
              <a:t>Stable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5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426</Words>
  <Application>Microsoft Office PowerPoint</Application>
  <PresentationFormat>Widescreen</PresentationFormat>
  <Paragraphs>273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 </vt:lpstr>
      <vt:lpstr>Eign value and Eign vector</vt:lpstr>
      <vt:lpstr>Running the Jacobi as sequential</vt:lpstr>
      <vt:lpstr>Running the Jacobi using Open MP</vt:lpstr>
      <vt:lpstr>Running the QR as sequential</vt:lpstr>
      <vt:lpstr>Running the QR as OpenMP</vt:lpstr>
      <vt:lpstr>Running the QR using MPI</vt:lpstr>
      <vt:lpstr>GPU … in progress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Computation  Of  Eigenvalues </dc:title>
  <dc:creator>Samaya</dc:creator>
  <cp:lastModifiedBy>Samaya</cp:lastModifiedBy>
  <cp:revision>26</cp:revision>
  <dcterms:created xsi:type="dcterms:W3CDTF">2017-12-07T02:07:25Z</dcterms:created>
  <dcterms:modified xsi:type="dcterms:W3CDTF">2017-12-07T18:23:29Z</dcterms:modified>
</cp:coreProperties>
</file>