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232C19-0248-72BA-3568-B843ECD2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8662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/>
              <a:t>Sub_Task</a:t>
            </a:r>
            <a:r>
              <a:rPr lang="en-IN" dirty="0"/>
              <a:t> 3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5C22-DE6F-7638-ABC9-91D33DA0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281" y="591366"/>
            <a:ext cx="4378094" cy="3578851"/>
          </a:xfrm>
        </p:spPr>
        <p:txBody>
          <a:bodyPr/>
          <a:lstStyle/>
          <a:p>
            <a:pPr marL="1397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b="1" i="0" dirty="0">
                <a:effectLst/>
                <a:latin typeface="Inter"/>
              </a:rPr>
              <a:t>Key findings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1. About 9.72% of customers changed providers.</a:t>
            </a:r>
          </a:p>
          <a:p>
            <a:pPr algn="l"/>
            <a:r>
              <a:rPr lang="en-US" dirty="0">
                <a:latin typeface="Inter"/>
              </a:rPr>
              <a:t>2</a:t>
            </a:r>
            <a:r>
              <a:rPr lang="en-US" b="0" i="0" dirty="0">
                <a:effectLst/>
                <a:latin typeface="Inter"/>
              </a:rPr>
              <a:t>. Changes in prices does not affect customer churn.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6BB2-20A1-F930-4034-4C3BA203548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671362"/>
            <a:ext cx="3999900" cy="341640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Inter"/>
              </a:rPr>
              <a:t>Suggestions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1. Competitor price data – If other providers can gave a much better offer than the current provider, customers were more likely to transfer to new provider even if their current prices dropped.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3. Other possible factors, such as customer satisfaction.</a:t>
            </a:r>
          </a:p>
          <a:p>
            <a:pPr marL="139700" indent="0" algn="l">
              <a:buNone/>
            </a:pPr>
            <a:r>
              <a:rPr lang="en-US" b="0" i="0" dirty="0">
                <a:effectLst/>
                <a:latin typeface="Inter"/>
              </a:rPr>
              <a:t> For example, if providers could keep providing excellent customer services, it is very likely a rise in prices will not lead to customer churn.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C1DCE-5C19-FEB2-C44C-90385482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1" y="2020437"/>
            <a:ext cx="4635696" cy="25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06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Inter</vt:lpstr>
      <vt:lpstr>Simple Light</vt:lpstr>
      <vt:lpstr>Sub_Task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Sub_Task 3 </dc:title>
  <cp:lastModifiedBy>Pushpendra Raj</cp:lastModifiedBy>
  <cp:revision>1</cp:revision>
  <dcterms:modified xsi:type="dcterms:W3CDTF">2023-03-06T13:03:24Z</dcterms:modified>
</cp:coreProperties>
</file>