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E49FD-2C0C-0FFE-2BC2-BCDD821CFE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720" y="247609"/>
            <a:ext cx="7197726" cy="425250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British airways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50B2A3-31B5-1990-C6F2-B038C48EC0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6942" y="541710"/>
            <a:ext cx="7691888" cy="1755792"/>
          </a:xfrm>
        </p:spPr>
        <p:txBody>
          <a:bodyPr anchor="ctr">
            <a:normAutofit fontScale="77500" lnSpcReduction="20000"/>
          </a:bodyPr>
          <a:lstStyle/>
          <a:p>
            <a:pPr algn="l"/>
            <a:r>
              <a:rPr lang="en-IN" dirty="0"/>
              <a:t>On the analysis of all dependent and independent variables, got the ‘importance factor’ followed by random forest model selections, after splitting the training and testing data , and applying importance factor, plotted graph for the features, that shows the most influencing factors as:</a:t>
            </a:r>
          </a:p>
          <a:p>
            <a:pPr marL="342900" indent="-342900" algn="l">
              <a:buAutoNum type="arabicPeriod"/>
            </a:pPr>
            <a:r>
              <a:rPr lang="en-IN" dirty="0"/>
              <a:t>Purchased lead</a:t>
            </a:r>
          </a:p>
          <a:p>
            <a:pPr marL="342900" indent="-342900" algn="l">
              <a:buAutoNum type="arabicPeriod"/>
            </a:pPr>
            <a:r>
              <a:rPr lang="en-IN" dirty="0"/>
              <a:t>Route</a:t>
            </a:r>
          </a:p>
          <a:p>
            <a:pPr marL="342900" indent="-342900" algn="l">
              <a:buAutoNum type="arabicPeriod"/>
            </a:pPr>
            <a:r>
              <a:rPr lang="en-IN" dirty="0"/>
              <a:t>Flight hour</a:t>
            </a:r>
          </a:p>
        </p:txBody>
      </p:sp>
      <p:pic>
        <p:nvPicPr>
          <p:cNvPr id="5" name="Graphic 4" descr="Airplane with solid fill">
            <a:extLst>
              <a:ext uri="{FF2B5EF4-FFF2-40B4-BE49-F238E27FC236}">
                <a16:creationId xmlns:a16="http://schemas.microsoft.com/office/drawing/2014/main" id="{0A33838B-99F6-9D6E-2296-8B5B8B3F71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7778151" y="11184"/>
            <a:ext cx="530525" cy="5305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BA794D6-6F49-543A-DE8D-BC7F9707A1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149" y="2837231"/>
            <a:ext cx="2990492" cy="37731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06D8606-359D-12FA-EDAF-FF1C95ED93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3414" y="2837231"/>
            <a:ext cx="4800000" cy="377316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FE5E883-062A-2468-3142-7490E3DBB1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65489" y="3141370"/>
            <a:ext cx="4126511" cy="2707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3885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E44E6A2F-09CD-4BE0-B42D-107FF03CEE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11</TotalTime>
  <Words>57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Celestial</vt:lpstr>
      <vt:lpstr>British airways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British airways</dc:title>
  <dc:creator>Pushpendra Raj</dc:creator>
  <cp:lastModifiedBy>Pushpendra Raj</cp:lastModifiedBy>
  <cp:revision>1</cp:revision>
  <dcterms:created xsi:type="dcterms:W3CDTF">2023-02-06T05:20:36Z</dcterms:created>
  <dcterms:modified xsi:type="dcterms:W3CDTF">2023-02-06T05:32:28Z</dcterms:modified>
</cp:coreProperties>
</file>