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50" y="553171"/>
            <a:ext cx="8039100" cy="680407"/>
          </a:xfrm>
        </p:spPr>
        <p:txBody>
          <a:bodyPr>
            <a:normAutofit fontScale="90000"/>
          </a:bodyPr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62" y="1233578"/>
            <a:ext cx="11964838" cy="828135"/>
          </a:xfrm>
        </p:spPr>
        <p:txBody>
          <a:bodyPr>
            <a:normAutofit fontScale="92500"/>
          </a:bodyPr>
          <a:lstStyle/>
          <a:p>
            <a:pPr algn="l"/>
            <a:r>
              <a:rPr lang="en-GB" dirty="0"/>
              <a:t>Summarising the scarped data from the website, collected </a:t>
            </a:r>
            <a:r>
              <a:rPr lang="en-GB" u="sng" dirty="0"/>
              <a:t>reviews of customers </a:t>
            </a:r>
            <a:r>
              <a:rPr lang="en-GB" dirty="0"/>
              <a:t>, according to that, visualisation is created using Text Mining and the </a:t>
            </a:r>
            <a:r>
              <a:rPr lang="en-GB" u="sng" dirty="0"/>
              <a:t>words of data </a:t>
            </a:r>
            <a:r>
              <a:rPr lang="en-GB" dirty="0"/>
              <a:t>has represented in different format.</a:t>
            </a:r>
          </a:p>
          <a:p>
            <a:pPr algn="l"/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14F561-98B8-CEDB-ADF1-8EAF6DBD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251495"/>
            <a:ext cx="4314826" cy="4314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Graphic 8" descr="Airplane with solid fill">
            <a:extLst>
              <a:ext uri="{FF2B5EF4-FFF2-40B4-BE49-F238E27FC236}">
                <a16:creationId xmlns:a16="http://schemas.microsoft.com/office/drawing/2014/main" id="{2005BADD-F452-754F-834B-2E73BD03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839200" y="370937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F3F23-F7EF-AB67-153D-22CE9A880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92" y="2156604"/>
            <a:ext cx="7101416" cy="41016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DA74DD-549E-2035-44A9-4283C8C824DC}"/>
              </a:ext>
            </a:extLst>
          </p:cNvPr>
          <p:cNvSpPr txBox="1"/>
          <p:nvPr/>
        </p:nvSpPr>
        <p:spPr>
          <a:xfrm>
            <a:off x="5505450" y="6302397"/>
            <a:ext cx="577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data are generated throughout globe based on location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0078A3-43E2-B0EB-F63F-813F6E4E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5409"/>
            <a:ext cx="11553825" cy="5905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28AB0-540F-FA8A-AB7B-6F3E62B26623}"/>
              </a:ext>
            </a:extLst>
          </p:cNvPr>
          <p:cNvSpPr txBox="1"/>
          <p:nvPr/>
        </p:nvSpPr>
        <p:spPr>
          <a:xfrm>
            <a:off x="3476626" y="626745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Fig: shows the value counts of the data used in review.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Pushpendra Raj</cp:lastModifiedBy>
  <cp:revision>2</cp:revision>
  <dcterms:created xsi:type="dcterms:W3CDTF">2022-12-06T11:13:27Z</dcterms:created>
  <dcterms:modified xsi:type="dcterms:W3CDTF">2023-02-03T10:42:18Z</dcterms:modified>
</cp:coreProperties>
</file>