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27.06.2020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1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C2A2-6C99-467B-B5D3-9B6EFA1969E6}" type="datetimeFigureOut">
              <a:rPr lang="nb-NO" smtClean="0"/>
              <a:t>27.06.2020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67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IBM Coursera Advanced Data Science </a:t>
            </a:r>
            <a:br>
              <a:rPr lang="en-US" b="1"/>
            </a:br>
            <a:r>
              <a:rPr lang="en-US" b="1"/>
              <a:t>Capstone Project</a:t>
            </a:r>
            <a:br>
              <a:rPr lang="en-US" b="1"/>
            </a:br>
            <a:endParaRPr lang="nb-NO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54182" y="2507673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||||||||||||||||||||||||||||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181" y="2396836"/>
            <a:ext cx="4253346" cy="595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PUSHP LOCHAN KUMAR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7527" y="2692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6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8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5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Evaluation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6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3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Conclusion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4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Outlines</a:t>
            </a:r>
            <a:endParaRPr lang="nb-NO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Dataset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5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Use case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5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Cleansing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IBM Coursera Advanced Data Science  Capstone Project </vt:lpstr>
      <vt:lpstr>Outlines</vt:lpstr>
      <vt:lpstr>Dataset</vt:lpstr>
      <vt:lpstr>Use case</vt:lpstr>
      <vt:lpstr>Data exploration</vt:lpstr>
      <vt:lpstr>Data exploration</vt:lpstr>
      <vt:lpstr>Data exploration</vt:lpstr>
      <vt:lpstr>Data exploration</vt:lpstr>
      <vt:lpstr>Data Cleansing</vt:lpstr>
      <vt:lpstr>Model definition</vt:lpstr>
      <vt:lpstr>Model definition</vt:lpstr>
      <vt:lpstr>Model Training</vt:lpstr>
      <vt:lpstr>Model Training</vt:lpstr>
      <vt:lpstr>Model Evaluation</vt:lpstr>
      <vt:lpstr>Hyperparameter tuning</vt:lpstr>
      <vt:lpstr>Hyperparameter tuning</vt:lpstr>
      <vt:lpstr>Conclusion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Advanced Data Science  Capstone Project</dc:title>
  <dc:creator>Azhar Mithani</dc:creator>
  <cp:lastModifiedBy>pushp lochan</cp:lastModifiedBy>
  <cp:revision>4</cp:revision>
  <dcterms:created xsi:type="dcterms:W3CDTF">2018-11-24T19:32:15Z</dcterms:created>
  <dcterms:modified xsi:type="dcterms:W3CDTF">2020-06-27T12:51:09Z</dcterms:modified>
</cp:coreProperties>
</file>