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officeDocument/2006/relationships/extended-properties" Target="docProps/app.xml" Id="rId4" /><Relationship Type="http://schemas.openxmlformats.org/officeDocument/2006/relationships/custom-properties" Target="docProps/custom.xml" Id="rId5" /><Relationship Type="http://schemas.openxmlformats.org/officeDocument/2006/relationships/officeDocument" Target="ppt/presentation.xml" Id="rId1" /><Relationship Type="http://schemas.openxmlformats.org/package/2006/relationships/metadata/thumbnail" Target="docProps/thumbnail.jpeg" Id="rId2" /><Relationship Type="http://schemas.microsoft.com/office/2006/relationships/txt" Target="/udata/data.dat" Id="R0b82bcd6a1e04b8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758</Words>
  <Application>Microsoft Macintosh PowerPoint</Application>
  <PresentationFormat>宽屏</PresentationFormat>
  <Paragraphs>529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409</cp:revision>
  <dcterms:created xsi:type="dcterms:W3CDTF">2015-05-05T08:02:00Z</dcterms:created>
  <dcterms:modified xsi:type="dcterms:W3CDTF">2019-10-11T02:18:00Z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