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7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8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5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6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8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1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5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9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96912-4BB0-4EE4-AE23-DFA25E00AFCD}" type="datetimeFigureOut">
              <a:rPr lang="en-IN" smtClean="0"/>
              <a:t>04-10-2019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A36FA-89C9-4B1C-AC25-7AEB3D13D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2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87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chart.com/documents/02116c3d-89bf-433b-956f-ab7bceaef1dc/pages/OdhJVqF-g3cm?a=561&amp;x=97&amp;y=24&amp;w=1461&amp;h=983&amp;store=1&amp;accept=image%2F*&amp;auth=LCA%20dffa59012ffb13d45fc63e6c1aecd54d4d45340c-ts%3D15701840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03" y="1460527"/>
            <a:ext cx="9608695" cy="539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33338" y="269824"/>
            <a:ext cx="6584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ACTIVITY DIAGRAM FOR SUPPLIER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663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(SUPPLIER)</a:t>
            </a:r>
            <a:endParaRPr lang="en-IN" dirty="0"/>
          </a:p>
        </p:txBody>
      </p:sp>
      <p:pic>
        <p:nvPicPr>
          <p:cNvPr id="4" name="Content Placeholder 3" descr="https://documents.lucidchart.com/documents/2a83c000-3082-44c7-abd3-901dd55d38dc/pages/0_0?a=2749&amp;x=363&amp;y=-51&amp;w=727&amp;h=977&amp;store=1&amp;accept=image%2F*&amp;auth=LCA%20d684e79c2bbdf985c38bfd84c66130f4fbbc534b-ts%3D156947872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49" y="2065467"/>
            <a:ext cx="82445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eaddc8a6-71c2-44ed-8113-7918926e7733/pages/hY9ROjlOGqkI?a=4731&amp;x=85&amp;y=59&amp;w=1210&amp;h=902&amp;store=1&amp;accept=image%2F*&amp;auth=LCA%20fafbbba0c51687c18375e7d58ddbb4728392aa6f-ts%3D157018612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0" y="1130741"/>
            <a:ext cx="10358203" cy="551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53062" y="359764"/>
            <a:ext cx="710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SEQUENCE DIAGRAM OF SUPPLIER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0225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7728" y="1091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Diagram for Supplier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6" name="Picture 6" descr="https://documents.lucidchart.com/documents/17be5664-cbac-4818-89ea-5a0970ec7485/pages/Wa8UoYYc5C9w?a=4071&amp;x=36&amp;y=214&amp;w=968&amp;h=575&amp;store=1&amp;accept=image%2F*&amp;auth=LCA%208900e0ff778f181f75b258364e3150927e8e7032-ts%3D1569440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52736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7728" y="1091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Diagram for Supplier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https://documents.lucidchart.com/documents/17be5664-cbac-4818-89ea-5a0970ec7485/pages/Bo8UVuqi4r0_?a=4071&amp;x=481&amp;y=210&amp;w=2618&amp;h=1093&amp;store=1&amp;accept=image%2F*&amp;auth=LCA%20ce5fd2a1d95371bc209fc33d808b46c3e489fc56-ts%3D1569440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2" y="764704"/>
            <a:ext cx="9143999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8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7728" y="1091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Diagram for Supplier Class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https://documents.lucidchart.com/documents/17be5664-cbac-4818-89ea-5a0970ec7485/pages/3m8ULkTkwFHw?a=4071&amp;x=1328&amp;y=-88&amp;w=1144&amp;h=1486&amp;store=1&amp;accept=image%2F*&amp;auth=LCA%20abe09743203a9a7f69d1977465b8d578ed351d4a-ts%3D15694403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576"/>
            <a:ext cx="9144000" cy="63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USE CASE DIAGRAM (SUPPLIER)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KAUSHIK, PUSHPRAJ</dc:creator>
  <cp:lastModifiedBy>KAUSHIK, PUSHPRAJ</cp:lastModifiedBy>
  <cp:revision>2</cp:revision>
  <dcterms:created xsi:type="dcterms:W3CDTF">2019-10-04T10:40:05Z</dcterms:created>
  <dcterms:modified xsi:type="dcterms:W3CDTF">2019-10-04T11:24:01Z</dcterms:modified>
</cp:coreProperties>
</file>