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5" d="100"/>
          <a:sy n="55" d="100"/>
        </p:scale>
        <p:origin x="11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5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5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8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1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4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9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E3CF-4E7C-4887-84A0-1AE85651E261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EF19-0272-4E1E-A44B-1B106E11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documents.lucidchart.com/documents/17be5664-cbac-4818-89ea-5a0970ec7485/pages/Wa8UoYYc5C9w?a=1625&amp;x=36&amp;y=214&amp;w=968&amp;h=575&amp;store=1&amp;accept=image%2F*&amp;auth=LCA%20972681e167a61be5839c87241f44036fdc90cd12-ts%3D1569407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15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17be5664-cbac-4818-89ea-5a0970ec7485/pages/Bo8UVuqi4r0_?a=1707&amp;x=240&amp;y=-22&amp;w=2200&amp;h=1357&amp;store=1&amp;accept=image%2F*&amp;auth=LCA%20f64ffaaee00d847a47773d74bff39b74a7f6b830-ts%3D1569407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781222"/>
            <a:ext cx="9849394" cy="607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17be5664-cbac-4818-89ea-5a0970ec7485/pages/3m8ULkTkwFHw?a=1785&amp;x=628&amp;y=-91&amp;w=1144&amp;h=1552&amp;store=1&amp;accept=image%2F*&amp;auth=LCA%20b07472aae8a0f136f3466f356e8fdb642d4ce004-ts%3D1569407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3" y="580292"/>
            <a:ext cx="9902824" cy="627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7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PUSHPRAJ</dc:creator>
  <cp:lastModifiedBy>KAUSHIK, PUSHPRAJ</cp:lastModifiedBy>
  <cp:revision>5</cp:revision>
  <dcterms:created xsi:type="dcterms:W3CDTF">2019-09-25T12:00:24Z</dcterms:created>
  <dcterms:modified xsi:type="dcterms:W3CDTF">2019-09-25T12:59:43Z</dcterms:modified>
</cp:coreProperties>
</file>