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3" r:id="rId3"/>
    <p:sldId id="268" r:id="rId4"/>
    <p:sldId id="266" r:id="rId5"/>
    <p:sldId id="267" r:id="rId6"/>
    <p:sldId id="258" r:id="rId7"/>
    <p:sldId id="261" r:id="rId8"/>
    <p:sldId id="262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1965606-62A4-499A-8BD8-FAA48777F712}" type="datetimeFigureOut">
              <a:rPr lang="en-US" smtClean="0"/>
              <a:t>16/09/2019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DRINK AND DELIGHT</a:t>
            </a:r>
            <a:br>
              <a:rPr lang="en-US" dirty="0" smtClean="0"/>
            </a:br>
            <a:r>
              <a:rPr lang="en-US" dirty="0" smtClean="0"/>
              <a:t>INVENTORY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90" y="2241551"/>
            <a:ext cx="7796870" cy="3017520"/>
          </a:xfrm>
        </p:spPr>
        <p:txBody>
          <a:bodyPr>
            <a:normAutofit/>
          </a:bodyPr>
          <a:lstStyle/>
          <a:p>
            <a:r>
              <a:rPr lang="en-US" sz="2100" dirty="0"/>
              <a:t>Submitted by-</a:t>
            </a:r>
          </a:p>
          <a:p>
            <a:r>
              <a:rPr lang="en-US" sz="2100" dirty="0"/>
              <a:t>GROUP D</a:t>
            </a:r>
          </a:p>
          <a:p>
            <a:r>
              <a:rPr lang="en-US" sz="2100" dirty="0"/>
              <a:t>1.Rohit Kumar</a:t>
            </a:r>
          </a:p>
          <a:p>
            <a:r>
              <a:rPr lang="en-US" sz="2100" dirty="0"/>
              <a:t>2.Ritwik Sinha</a:t>
            </a:r>
          </a:p>
          <a:p>
            <a:r>
              <a:rPr lang="en-US" sz="2100" dirty="0"/>
              <a:t>3.sai jahnavi</a:t>
            </a:r>
          </a:p>
          <a:p>
            <a:r>
              <a:rPr lang="en-US" sz="2100" dirty="0"/>
              <a:t>4.Sowrasree Banerjee</a:t>
            </a:r>
          </a:p>
          <a:p>
            <a:r>
              <a:rPr lang="en-US" sz="2100" dirty="0"/>
              <a:t>5.Pushpraj kaushik</a:t>
            </a:r>
          </a:p>
        </p:txBody>
      </p:sp>
    </p:spTree>
    <p:extLst>
      <p:ext uri="{BB962C8B-B14F-4D97-AF65-F5344CB8AC3E}">
        <p14:creationId xmlns:p14="http://schemas.microsoft.com/office/powerpoint/2010/main" val="21229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eaddc8a6-71c2-44ed-8113-7918926e7733/pages/hY9ROjlOGqkI?a=2439&amp;x=85&amp;y=59&amp;w=1210&amp;h=902&amp;store=1&amp;accept=image%2F*&amp;auth=LCA%20cdab4d83aeccda239f5956f0d4dcabcef5f50ec6-ts%3D1568559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" y="533400"/>
            <a:ext cx="9135291" cy="630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1640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 ADDRESS SUPLIER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678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EPIC :</a:t>
            </a:r>
          </a:p>
          <a:p>
            <a:r>
              <a:rPr lang="en-US" sz="2000" dirty="0" smtClean="0"/>
              <a:t>As a beverage company (drink and delight) , we want to give Order of raw materials to supplier.</a:t>
            </a:r>
          </a:p>
          <a:p>
            <a:endParaRPr lang="en-US" sz="2000" dirty="0"/>
          </a:p>
          <a:p>
            <a:r>
              <a:rPr lang="en-US" sz="2000" dirty="0" smtClean="0"/>
              <a:t>USER STORY:</a:t>
            </a:r>
            <a:br>
              <a:rPr lang="en-US" sz="2000" dirty="0" smtClean="0"/>
            </a:br>
            <a:r>
              <a:rPr lang="en-US" sz="2000" dirty="0" smtClean="0"/>
              <a:t>User story 1: as a system user, we would check the stock and ask for supplier list.</a:t>
            </a:r>
          </a:p>
          <a:p>
            <a:r>
              <a:rPr lang="en-US" sz="2000" dirty="0" smtClean="0"/>
              <a:t>User story 2: validate the login credentials of supplier.</a:t>
            </a:r>
          </a:p>
          <a:p>
            <a:r>
              <a:rPr lang="en-US" sz="2000" dirty="0" smtClean="0"/>
              <a:t>User story 3: place an order to supplier and generate unique order ID</a:t>
            </a:r>
          </a:p>
          <a:p>
            <a:r>
              <a:rPr lang="en-US" sz="2000" dirty="0" smtClean="0"/>
              <a:t>User story 4: providing supplier an address with address Id so that Order can be delivered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7620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EPIC AND USER STORIES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009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4f7d2a25-62dd-443a-85d3-fde5aeb7ecd7/pages/0_0?a=526&amp;x=271&amp;y=223&amp;w=644&amp;h=371&amp;store=1&amp;accept=image%2F*&amp;auth=LCA%20c5e9594858479a40d730be6a1c3010004187013e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105024"/>
            <a:ext cx="46005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1358537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 for Supplier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9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4f7d2a25-62dd-443a-85d3-fde5aeb7ecd7/pages/4A~RbMF7DaSD?a=799&amp;x=145&amp;y=41&amp;w=1210&amp;h=1734&amp;store=1&amp;accept=image%2F*&amp;auth=LCA%2042c1498e8ceac9b3fedaaae2a222f37e803a6ae6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443976"/>
            <a:ext cx="7128792" cy="54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43200" y="988423"/>
            <a:ext cx="34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 for System User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5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4f7d2a25-62dd-443a-85d3-fde5aeb7ecd7/pages/0_0?a=447&amp;x=264&amp;y=115&amp;w=570&amp;h=553&amp;store=1&amp;accept=image%2F*&amp;auth=LCA%2003bae0bb8357b3be0c1eaba5eeb31c63879e8793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452562"/>
            <a:ext cx="4248472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1066800"/>
            <a:ext cx="320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 for Distributor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1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2a83c000-3082-44c7-abd3-901dd55d38dc/pages/0_0?a=2228&amp;x=50&amp;y=163&amp;w=1269&amp;h=814&amp;store=1&amp;accept=image%2F*&amp;auth=LCA%20c271b7d59e841cb8e3a467c8fc09233b2b7db22f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" y="1295400"/>
            <a:ext cx="914400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33600" y="381000"/>
            <a:ext cx="4157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 DIAGRAM: SUPPLIER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58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2a83c000-3082-44c7-abd3-901dd55d38dc/pages/0_0?a=2267&amp;x=40&amp;y=5&amp;w=1320&amp;h=773&amp;store=1&amp;accept=image%2F*&amp;auth=LCA%2057faf62bac3c4e72f0a13b9d742d2a697aec338f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33400"/>
            <a:ext cx="647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DIAGRAM ADDRESS DISTRIBUTOR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742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2a83c000-3082-44c7-abd3-901dd55d38dc/pages/0_0?a=2319&amp;x=79&amp;y=269&amp;w=1342&amp;h=685&amp;store=1&amp;accept=image%2F*&amp;auth=LCA%20f8b5c1d8c39f3fb89bb9315ccefa2d0c44361c91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4399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685800"/>
            <a:ext cx="628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DIAGRAM :ADDRESS DISTRIBUTOR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33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eaddc8a6-71c2-44ed-8113-7918926e7733/pages/9P7RJQ-0FxVc?a=2322&amp;x=66&amp;y=-54&amp;w=1627&amp;h=1188&amp;store=1&amp;accept=image%2F*&amp;auth=LCA%209ad87da16d2b0c4a46351ae3bcc192179d284833-ts%3D1568559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7400" y="13358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 SUPPLIER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88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</TotalTime>
  <Words>83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DRINK AND DELIGHT INVENTORY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Pushpraj</dc:creator>
  <cp:lastModifiedBy>Pushpraj</cp:lastModifiedBy>
  <cp:revision>8</cp:revision>
  <dcterms:created xsi:type="dcterms:W3CDTF">2019-09-15T14:37:14Z</dcterms:created>
  <dcterms:modified xsi:type="dcterms:W3CDTF">2019-09-15T20:03:48Z</dcterms:modified>
</cp:coreProperties>
</file>