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7" r:id="rId5"/>
    <p:sldId id="263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6:30:00.6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EB966-F5F2-44C7-949A-9A6A9492E207}" type="datetimeFigureOut">
              <a:rPr lang="en-IN" smtClean="0"/>
              <a:t>12-04-2022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299AC-9659-42DC-A664-03C9DCADA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27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4" y="3428999"/>
            <a:ext cx="11128206" cy="3175987"/>
          </a:xfrm>
        </p:spPr>
        <p:txBody>
          <a:bodyPr>
            <a:no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BLOG APPLICATION</a:t>
            </a:r>
          </a:p>
          <a:p>
            <a:pPr algn="just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SUPERVISED BY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</a:p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</a:t>
            </a:r>
          </a:p>
          <a:p>
            <a:pPr algn="just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GUIDED BY:										        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TEAM:</a:t>
            </a:r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UJJAWAL KUMAR TIWARY   0126CS19117</a:t>
            </a:r>
          </a:p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SUMUKH PATIDATR  		0126CS19111</a:t>
            </a:r>
          </a:p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SUDDEP KUMAR BATKYA   0126CS191112</a:t>
            </a:r>
          </a:p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PUSHPRAJ SINGH PAWAR  0126CS191085</a:t>
            </a:r>
          </a:p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year 2021-22		 								Academic session &gt; January  to July</a:t>
            </a:r>
          </a:p>
          <a:p>
            <a:pPr algn="just"/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OCT Mono">
            <a:extLst>
              <a:ext uri="{FF2B5EF4-FFF2-40B4-BE49-F238E27FC236}">
                <a16:creationId xmlns:a16="http://schemas.microsoft.com/office/drawing/2014/main" id="{88052342-31C0-46F2-9160-C858E6C3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7097" y="692645"/>
            <a:ext cx="2976184" cy="189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13E1B-B4E6-42D7-9E39-32D7E442A469}"/>
              </a:ext>
            </a:extLst>
          </p:cNvPr>
          <p:cNvSpPr txBox="1"/>
          <p:nvPr/>
        </p:nvSpPr>
        <p:spPr>
          <a:xfrm>
            <a:off x="581191" y="2782668"/>
            <a:ext cx="991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			ORIENTAL COLLEGE OF TECHNOLOGY</a:t>
            </a:r>
          </a:p>
          <a:p>
            <a:r>
              <a:rPr lang="en-IN" dirty="0"/>
              <a:t>		DEPARTMENT OF COMPUTER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E2BE0-32A8-4ADF-A427-DA10914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BC23-4AD2-4F0D-8858-AF9B5A1A3C7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4AA2B6-28F2-40DE-8005-FF61E145DB75}"/>
              </a:ext>
            </a:extLst>
          </p:cNvPr>
          <p:cNvSpPr txBox="1">
            <a:spLocks/>
          </p:cNvSpPr>
          <p:nvPr/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Future work: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7D470-CB5C-4A6B-9FF3-D3F762C9E0F3}"/>
              </a:ext>
            </a:extLst>
          </p:cNvPr>
          <p:cNvSpPr txBox="1"/>
          <p:nvPr/>
        </p:nvSpPr>
        <p:spPr>
          <a:xfrm>
            <a:off x="896643" y="1939931"/>
            <a:ext cx="83450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2060"/>
                </a:solidFill>
              </a:rPr>
              <a:t>Connecting to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2060"/>
                </a:solidFill>
              </a:rPr>
              <a:t>Connecting google authentication A.P.I.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2060"/>
                </a:solidFill>
              </a:rPr>
              <a:t>Deploying to Heroku or any other hosting platform.</a:t>
            </a:r>
          </a:p>
        </p:txBody>
      </p:sp>
    </p:spTree>
    <p:extLst>
      <p:ext uri="{BB962C8B-B14F-4D97-AF65-F5344CB8AC3E}">
        <p14:creationId xmlns:p14="http://schemas.microsoft.com/office/powerpoint/2010/main" val="274011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D4C8-88CC-4508-A0E9-3385EDF6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from the project: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2A79E-9C04-41B1-B70C-D8A1385B0FF0}"/>
              </a:ext>
            </a:extLst>
          </p:cNvPr>
          <p:cNvSpPr txBox="1"/>
          <p:nvPr/>
        </p:nvSpPr>
        <p:spPr>
          <a:xfrm>
            <a:off x="707974" y="2446784"/>
            <a:ext cx="7917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Web development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User response and designing websites.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Retrieval of data from the user and displaying it on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Adding bootstrap to enhance responsiveness and speed .</a:t>
            </a:r>
          </a:p>
        </p:txBody>
      </p:sp>
    </p:spTree>
    <p:extLst>
      <p:ext uri="{BB962C8B-B14F-4D97-AF65-F5344CB8AC3E}">
        <p14:creationId xmlns:p14="http://schemas.microsoft.com/office/powerpoint/2010/main" val="50715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F476-4E35-4163-8F65-DD138FD3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F4DE0-B170-48F4-840A-F14D6DE85DD7}"/>
              </a:ext>
            </a:extLst>
          </p:cNvPr>
          <p:cNvSpPr txBox="1"/>
          <p:nvPr/>
        </p:nvSpPr>
        <p:spPr>
          <a:xfrm>
            <a:off x="575894" y="2459115"/>
            <a:ext cx="110296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Noto Sans" panose="020B0502040204020203" pitchFamily="34" charset="0"/>
              </a:rPr>
              <a:t>Blogs can easily create awareness among the masses of all age and groups on plethora of  social </a:t>
            </a:r>
          </a:p>
          <a:p>
            <a:r>
              <a:rPr lang="en-US" sz="2800" dirty="0">
                <a:solidFill>
                  <a:srgbClr val="002060"/>
                </a:solidFill>
                <a:latin typeface="Noto Sans" panose="020B0502040204020203" pitchFamily="34" charset="0"/>
              </a:rPr>
              <a:t>Topics , these blogs are also great for educational purposes not only in academic form but also </a:t>
            </a:r>
          </a:p>
          <a:p>
            <a:r>
              <a:rPr lang="en-US" sz="2800" dirty="0">
                <a:solidFill>
                  <a:srgbClr val="002060"/>
                </a:solidFill>
                <a:latin typeface="Noto Sans" panose="020B0502040204020203" pitchFamily="34" charset="0"/>
              </a:rPr>
              <a:t>Other facets of life such as lifestyle , mental wellbeing etc.</a:t>
            </a:r>
          </a:p>
          <a:p>
            <a:endParaRPr lang="en-US" sz="2800" dirty="0">
              <a:solidFill>
                <a:srgbClr val="002060"/>
              </a:solidFill>
              <a:latin typeface="Noto Sans" panose="020B0502040204020203" pitchFamily="34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Noto Sans" panose="020B0502040204020203" pitchFamily="34" charset="0"/>
              </a:rPr>
              <a:t>Our team is prepared for building this blog application.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5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C71D-1189-451A-A056-3FCF8E3A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 a blog?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AC2F2-927F-4363-8BA2-9BE508D0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831258"/>
            <a:ext cx="7854950" cy="4036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7B30CF-5D82-4C5E-B797-1090ED80A6A2}"/>
              </a:ext>
            </a:extLst>
          </p:cNvPr>
          <p:cNvSpPr txBox="1"/>
          <p:nvPr/>
        </p:nvSpPr>
        <p:spPr>
          <a:xfrm>
            <a:off x="447040" y="2265680"/>
            <a:ext cx="3423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 Blog is a regularly updated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Website where people write about topics for their readers and keep posting about the things . Topics may vary from personal experience , educational blogs ,technical reviews , lifestyle blogs, cooking blogs or even a simple tour review.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5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2CDA-4CF8-4ED6-AF3A-F31A829F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THIS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1397-7193-450F-AFA2-B04B541CE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739136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rgbClr val="002060"/>
                </a:solidFill>
              </a:rPr>
              <a:t>Providing user(authors) with an interface where they can write blogs ,edit it, engage with readers, take feedback and make an impact with their work and blog.</a:t>
            </a:r>
          </a:p>
        </p:txBody>
      </p:sp>
    </p:spTree>
    <p:extLst>
      <p:ext uri="{BB962C8B-B14F-4D97-AF65-F5344CB8AC3E}">
        <p14:creationId xmlns:p14="http://schemas.microsoft.com/office/powerpoint/2010/main" val="237127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5D2E-452F-461A-A58F-E7B77F92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			</a:t>
            </a:r>
            <a:r>
              <a:rPr lang="en-IN" i="1" dirty="0"/>
              <a:t>Website vs blog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D897B-485C-4293-9968-9994BBFA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19640" y="2255734"/>
            <a:ext cx="5194769" cy="557784"/>
          </a:xfrm>
        </p:spPr>
        <p:txBody>
          <a:bodyPr/>
          <a:lstStyle/>
          <a:p>
            <a:r>
              <a:rPr lang="en-IN" dirty="0"/>
              <a:t>		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248D8-2BD9-4259-A65B-BFB42CE14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" y="2926052"/>
            <a:ext cx="4044663" cy="3383308"/>
          </a:xfrm>
        </p:spPr>
        <p:txBody>
          <a:bodyPr>
            <a:normAutofit/>
          </a:bodyPr>
          <a:lstStyle/>
          <a:p>
            <a:r>
              <a:rPr lang="en-IN" dirty="0"/>
              <a:t>According to need.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Specific to business demand.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Static websites have barely update.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E0677-88A3-4854-AFB9-5F690D7F2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				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D93AC-6684-4968-A97C-E8F9B998C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38370" y="2926052"/>
            <a:ext cx="4453630" cy="3528014"/>
          </a:xfrm>
        </p:spPr>
        <p:txBody>
          <a:bodyPr>
            <a:normAutofit/>
          </a:bodyPr>
          <a:lstStyle/>
          <a:p>
            <a:r>
              <a:rPr lang="en-IN" dirty="0"/>
              <a:t>Driving factor</a:t>
            </a:r>
          </a:p>
          <a:p>
            <a:pPr marL="0" indent="0">
              <a:buNone/>
            </a:pPr>
            <a:r>
              <a:rPr lang="en-IN" dirty="0"/>
              <a:t>Provided by likes, share ,comment section , subscription to new posts Etc.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Could be anything informative , educational ,product review, views on life Etc.</a:t>
            </a:r>
          </a:p>
          <a:p>
            <a:endParaRPr lang="en-IN" dirty="0"/>
          </a:p>
          <a:p>
            <a:r>
              <a:rPr lang="en-IN" dirty="0"/>
              <a:t>Regular posts are made on hourly or daily basis.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D930B-35C9-4F8B-82F8-2B58E59FA75F}"/>
              </a:ext>
            </a:extLst>
          </p:cNvPr>
          <p:cNvSpPr txBox="1"/>
          <p:nvPr/>
        </p:nvSpPr>
        <p:spPr>
          <a:xfrm>
            <a:off x="4350057" y="2896688"/>
            <a:ext cx="320483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Content updating frequency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990654F-0DFF-48C4-940E-15AE2DEB7EA3}"/>
                  </a:ext>
                </a:extLst>
              </p14:cNvPr>
              <p14:cNvContentPartPr/>
              <p14:nvPr/>
            </p14:nvContentPartPr>
            <p14:xfrm>
              <a:off x="-1067080" y="45684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990654F-0DFF-48C4-940E-15AE2DEB7E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20720" y="348840"/>
                <a:ext cx="108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21E0A-BC9A-4D1E-B395-229BE0BD9D50}"/>
              </a:ext>
            </a:extLst>
          </p:cNvPr>
          <p:cNvCxnSpPr/>
          <p:nvPr/>
        </p:nvCxnSpPr>
        <p:spPr>
          <a:xfrm>
            <a:off x="0" y="28135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456CE7-FCB9-4B22-85C5-CFB810F93A48}"/>
              </a:ext>
            </a:extLst>
          </p:cNvPr>
          <p:cNvCxnSpPr/>
          <p:nvPr/>
        </p:nvCxnSpPr>
        <p:spPr>
          <a:xfrm>
            <a:off x="0" y="39725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63C1C1-6303-4E15-80BE-DFBF58BBC5CC}"/>
              </a:ext>
            </a:extLst>
          </p:cNvPr>
          <p:cNvCxnSpPr>
            <a:cxnSpLocks/>
          </p:cNvCxnSpPr>
          <p:nvPr/>
        </p:nvCxnSpPr>
        <p:spPr>
          <a:xfrm>
            <a:off x="0" y="552704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313C5A-ECC0-45D0-8C4E-2399EA6340C2}"/>
              </a:ext>
            </a:extLst>
          </p:cNvPr>
          <p:cNvCxnSpPr/>
          <p:nvPr/>
        </p:nvCxnSpPr>
        <p:spPr>
          <a:xfrm flipV="1">
            <a:off x="4013200" y="2804265"/>
            <a:ext cx="0" cy="405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B627A8C-4847-479B-8142-91A8A6CA5A35}"/>
              </a:ext>
            </a:extLst>
          </p:cNvPr>
          <p:cNvCxnSpPr>
            <a:cxnSpLocks/>
          </p:cNvCxnSpPr>
          <p:nvPr/>
        </p:nvCxnSpPr>
        <p:spPr>
          <a:xfrm>
            <a:off x="7660640" y="2804265"/>
            <a:ext cx="0" cy="405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8DF6AC3-4CE2-4EB5-866B-2D93EB55F92D}"/>
              </a:ext>
            </a:extLst>
          </p:cNvPr>
          <p:cNvSpPr/>
          <p:nvPr/>
        </p:nvSpPr>
        <p:spPr>
          <a:xfrm>
            <a:off x="8593831" y="2138163"/>
            <a:ext cx="1615439" cy="64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BLOG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6E191D-B2ED-4488-9C49-EE38B55888B6}"/>
              </a:ext>
            </a:extLst>
          </p:cNvPr>
          <p:cNvSpPr/>
          <p:nvPr/>
        </p:nvSpPr>
        <p:spPr>
          <a:xfrm>
            <a:off x="1194207" y="2211381"/>
            <a:ext cx="1767073" cy="58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45300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A01F-B46A-4474-BA86-D86E6088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platform :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B9B4B-ED89-4EE6-9F8C-9C7858218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800" y="3000594"/>
            <a:ext cx="1872765" cy="14355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A6B2C5-F8DA-4B40-ACBC-82DB78A8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70" y="2883531"/>
            <a:ext cx="3200955" cy="1518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7B6FF-BC22-4C18-8BAF-688F7A72F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21" y="2883531"/>
            <a:ext cx="1952235" cy="1083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1156B-8EC5-45A8-82E4-A887B32D3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678" y="2883531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6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16FA-2004-4011-B4E7-620E7E30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351"/>
          </a:xfrm>
        </p:spPr>
        <p:txBody>
          <a:bodyPr/>
          <a:lstStyle/>
          <a:p>
            <a:r>
              <a:rPr lang="en-IN" dirty="0"/>
              <a:t>Application feature :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CEA7B1-B8E9-49DD-8CC3-1990E216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684" y="2179701"/>
            <a:ext cx="4856085" cy="417504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DA7D74-EC10-432E-A011-19856BD0E6C9}"/>
              </a:ext>
            </a:extLst>
          </p:cNvPr>
          <p:cNvSpPr txBox="1"/>
          <p:nvPr/>
        </p:nvSpPr>
        <p:spPr>
          <a:xfrm>
            <a:off x="0" y="3105834"/>
            <a:ext cx="4453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Displaying blog post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267175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0">
            <a:extLst>
              <a:ext uri="{FF2B5EF4-FFF2-40B4-BE49-F238E27FC236}">
                <a16:creationId xmlns:a16="http://schemas.microsoft.com/office/drawing/2014/main" id="{AC9EA668-3444-4F2A-A35A-439ECD15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02" y="1521188"/>
            <a:ext cx="4580878" cy="488627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D26F94-B227-476D-97CB-08CE12C959CC}"/>
              </a:ext>
            </a:extLst>
          </p:cNvPr>
          <p:cNvSpPr txBox="1"/>
          <p:nvPr/>
        </p:nvSpPr>
        <p:spPr>
          <a:xfrm>
            <a:off x="0" y="3059668"/>
            <a:ext cx="6826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User engagement through</a:t>
            </a:r>
          </a:p>
          <a:p>
            <a:r>
              <a:rPr lang="en-IN" sz="2800" dirty="0">
                <a:solidFill>
                  <a:srgbClr val="002060"/>
                </a:solidFill>
              </a:rPr>
              <a:t>comment section . </a:t>
            </a:r>
          </a:p>
        </p:txBody>
      </p:sp>
    </p:spTree>
    <p:extLst>
      <p:ext uri="{BB962C8B-B14F-4D97-AF65-F5344CB8AC3E}">
        <p14:creationId xmlns:p14="http://schemas.microsoft.com/office/powerpoint/2010/main" val="351160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9B335-3B65-4052-BA14-2EA144A3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22" y="662718"/>
            <a:ext cx="4983480" cy="58521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6A2E73-3225-4889-BF18-8EC3804102AC}"/>
              </a:ext>
            </a:extLst>
          </p:cNvPr>
          <p:cNvSpPr txBox="1"/>
          <p:nvPr/>
        </p:nvSpPr>
        <p:spPr>
          <a:xfrm>
            <a:off x="-1" y="2263806"/>
            <a:ext cx="5471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Interface to add new post  edit old post to the authors and admin of the site.</a:t>
            </a:r>
          </a:p>
        </p:txBody>
      </p:sp>
    </p:spTree>
    <p:extLst>
      <p:ext uri="{BB962C8B-B14F-4D97-AF65-F5344CB8AC3E}">
        <p14:creationId xmlns:p14="http://schemas.microsoft.com/office/powerpoint/2010/main" val="242142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7F5-C433-4420-91CB-4F79EE4A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evaluation: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5CA74-D59E-492A-9F02-388F089F15B5}"/>
              </a:ext>
            </a:extLst>
          </p:cNvPr>
          <p:cNvSpPr txBox="1"/>
          <p:nvPr/>
        </p:nvSpPr>
        <p:spPr>
          <a:xfrm>
            <a:off x="575894" y="2317072"/>
            <a:ext cx="95268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2060"/>
                </a:solidFill>
                <a:latin typeface="Noto Sans" panose="020B0502040204020203" pitchFamily="34" charset="0"/>
              </a:rPr>
              <a:t>O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Noto Sans" panose="020B0502040204020203" pitchFamily="34" charset="0"/>
              </a:rPr>
              <a:t>ur team can feasibly carry out this project  . Our project is in the  developmental stage at the moment . </a:t>
            </a:r>
            <a:r>
              <a:rPr lang="en-US" sz="2400" dirty="0">
                <a:solidFill>
                  <a:srgbClr val="002060"/>
                </a:solidFill>
                <a:latin typeface="Noto Sans" panose="020B0502040204020203" pitchFamily="34" charset="0"/>
              </a:rPr>
              <a:t>A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Noto Sans" panose="020B0502040204020203" pitchFamily="34" charset="0"/>
              </a:rPr>
              <a:t>ll involved in the project are aware of the objectives and goals of the project.</a:t>
            </a:r>
          </a:p>
          <a:p>
            <a:pPr algn="l"/>
            <a:endParaRPr lang="en-US" sz="2400" dirty="0">
              <a:solidFill>
                <a:srgbClr val="002060"/>
              </a:solidFill>
              <a:latin typeface="Noto Sans" panose="020B0502040204020203" pitchFamily="34" charset="0"/>
            </a:endParaRPr>
          </a:p>
          <a:p>
            <a:pPr algn="l"/>
            <a:r>
              <a:rPr lang="en-US" sz="2400" dirty="0">
                <a:solidFill>
                  <a:srgbClr val="002060"/>
                </a:solidFill>
                <a:latin typeface="Noto Sans" panose="020B0502040204020203" pitchFamily="34" charset="0"/>
              </a:rPr>
              <a:t>We have installed perquisites for this project and listed out activities needed to be</a:t>
            </a:r>
          </a:p>
          <a:p>
            <a:pPr algn="l"/>
            <a:r>
              <a:rPr lang="en-US" sz="2400" dirty="0">
                <a:solidFill>
                  <a:srgbClr val="002060"/>
                </a:solidFill>
                <a:latin typeface="Noto Sans" panose="020B0502040204020203" pitchFamily="34" charset="0"/>
              </a:rPr>
              <a:t>done to carry out the project.</a:t>
            </a:r>
          </a:p>
          <a:p>
            <a:pPr algn="l"/>
            <a:endParaRPr lang="en-US" dirty="0">
              <a:solidFill>
                <a:srgbClr val="2D2D2D"/>
              </a:solidFill>
              <a:latin typeface="Noto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018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{FC5B73FC-F6AD-4721-8A12-BAF323133993}tf33552983_win32</Template>
  <TotalTime>180</TotalTime>
  <Words>551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Calibri</vt:lpstr>
      <vt:lpstr>Franklin Gothic Book</vt:lpstr>
      <vt:lpstr>Franklin Gothic Demi</vt:lpstr>
      <vt:lpstr>Noto Sans</vt:lpstr>
      <vt:lpstr>Wingdings 2</vt:lpstr>
      <vt:lpstr>DividendVTI</vt:lpstr>
      <vt:lpstr>             </vt:lpstr>
      <vt:lpstr>What is  a blog?</vt:lpstr>
      <vt:lpstr>Objective of THIS PROJECT :</vt:lpstr>
      <vt:lpstr>        Website vs blog</vt:lpstr>
      <vt:lpstr>Technology platform : overview</vt:lpstr>
      <vt:lpstr>Application feature : overview</vt:lpstr>
      <vt:lpstr>PowerPoint Presentation</vt:lpstr>
      <vt:lpstr>PowerPoint Presentation</vt:lpstr>
      <vt:lpstr>Project evaluation: </vt:lpstr>
      <vt:lpstr>PowerPoint Presentation</vt:lpstr>
      <vt:lpstr>Learning from the project: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</dc:title>
  <dc:creator>Pushpraj Pawar</dc:creator>
  <cp:lastModifiedBy>Pushpraj Pawar</cp:lastModifiedBy>
  <cp:revision>1</cp:revision>
  <dcterms:created xsi:type="dcterms:W3CDTF">2022-04-12T13:38:11Z</dcterms:created>
  <dcterms:modified xsi:type="dcterms:W3CDTF">2022-04-12T16:38:58Z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