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19F24A-D52A-FCCF-AB0B-F94A52137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22" y="607047"/>
            <a:ext cx="10721008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6000" dirty="0"/>
              <a:t>POKEMON DATA SET</a:t>
            </a:r>
          </a:p>
          <a:p>
            <a:r>
              <a:rPr lang="en-US" sz="6000" dirty="0"/>
              <a:t> PUSHPRAJ SINGH RATHORE </a:t>
            </a:r>
          </a:p>
        </p:txBody>
      </p:sp>
      <p:pic>
        <p:nvPicPr>
          <p:cNvPr id="1026" name="Picture 2" descr="Pokémon games in order | Complete chronological list &amp; timeline | Radio  Times">
            <a:extLst>
              <a:ext uri="{FF2B5EF4-FFF2-40B4-BE49-F238E27FC236}">
                <a16:creationId xmlns:a16="http://schemas.microsoft.com/office/drawing/2014/main" id="{48D0519A-952F-FDE8-F0DE-F5297C31F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808" y="2429496"/>
            <a:ext cx="7707757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6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271758-F46B-08E6-7150-3838DA66BE96}"/>
              </a:ext>
            </a:extLst>
          </p:cNvPr>
          <p:cNvSpPr txBox="1"/>
          <p:nvPr/>
        </p:nvSpPr>
        <p:spPr>
          <a:xfrm>
            <a:off x="0" y="0"/>
            <a:ext cx="8362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#how much </a:t>
            </a:r>
            <a:r>
              <a:rPr lang="en-US" dirty="0" err="1"/>
              <a:t>Pokemon</a:t>
            </a:r>
            <a:r>
              <a:rPr lang="en-US" dirty="0"/>
              <a:t> are Legendary</a:t>
            </a:r>
          </a:p>
          <a:p>
            <a:r>
              <a:rPr lang="en-US" dirty="0" err="1"/>
              <a:t>ggplot</a:t>
            </a:r>
            <a:r>
              <a:rPr lang="en-US" dirty="0"/>
              <a:t>(data=</a:t>
            </a:r>
            <a:r>
              <a:rPr lang="en-US" dirty="0" err="1"/>
              <a:t>grass,aes</a:t>
            </a:r>
            <a:r>
              <a:rPr lang="en-US" dirty="0"/>
              <a:t>(x=</a:t>
            </a:r>
            <a:r>
              <a:rPr lang="en-US" dirty="0" err="1"/>
              <a:t>is_legendary</a:t>
            </a:r>
            <a:r>
              <a:rPr lang="en-US" dirty="0"/>
              <a:t>))+</a:t>
            </a:r>
            <a:r>
              <a:rPr lang="en-US" dirty="0" err="1"/>
              <a:t>geom_bar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0CF1A-6E34-B91B-0A69-2587E84E3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730"/>
            <a:ext cx="6308035" cy="464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57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5DC526-E364-D312-AB62-ECE405B769F6}"/>
              </a:ext>
            </a:extLst>
          </p:cNvPr>
          <p:cNvSpPr txBox="1"/>
          <p:nvPr/>
        </p:nvSpPr>
        <p:spPr>
          <a:xfrm>
            <a:off x="0" y="110773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we have to change Primary </a:t>
            </a:r>
            <a:r>
              <a:rPr lang="en-US" dirty="0" err="1"/>
              <a:t>Coloum</a:t>
            </a:r>
            <a:r>
              <a:rPr lang="en-US" dirty="0"/>
              <a:t>  value in fire</a:t>
            </a:r>
          </a:p>
          <a:p>
            <a:r>
              <a:rPr lang="en-US" dirty="0"/>
              <a:t>a %&gt;% filter(primary == "fire")-&gt;</a:t>
            </a:r>
            <a:r>
              <a:rPr lang="en-US" dirty="0" err="1"/>
              <a:t>fire_a</a:t>
            </a:r>
            <a:endParaRPr lang="en-US" dirty="0"/>
          </a:p>
          <a:p>
            <a:r>
              <a:rPr lang="en-US" dirty="0"/>
              <a:t>View(</a:t>
            </a:r>
            <a:r>
              <a:rPr lang="en-US" dirty="0" err="1"/>
              <a:t>fire_a</a:t>
            </a:r>
            <a:r>
              <a:rPr lang="en-US" dirty="0"/>
              <a:t>)</a:t>
            </a:r>
          </a:p>
          <a:p>
            <a:r>
              <a:rPr lang="en-US" dirty="0"/>
              <a:t>min(</a:t>
            </a:r>
            <a:r>
              <a:rPr lang="en-US" dirty="0" err="1"/>
              <a:t>fire_a$sp_attack</a:t>
            </a:r>
            <a:r>
              <a:rPr lang="en-US" dirty="0"/>
              <a:t>)</a:t>
            </a:r>
          </a:p>
          <a:p>
            <a:r>
              <a:rPr lang="en-US" dirty="0"/>
              <a:t>max(</a:t>
            </a:r>
            <a:r>
              <a:rPr lang="en-US" dirty="0" err="1"/>
              <a:t>fire_a$sp_defense</a:t>
            </a:r>
            <a:r>
              <a:rPr lang="en-US" dirty="0"/>
              <a:t>)</a:t>
            </a:r>
          </a:p>
          <a:p>
            <a:r>
              <a:rPr lang="en-US" dirty="0"/>
              <a:t>min(</a:t>
            </a:r>
            <a:r>
              <a:rPr lang="en-US" dirty="0" err="1"/>
              <a:t>fire_a$speed</a:t>
            </a:r>
            <a:r>
              <a:rPr lang="en-US" dirty="0"/>
              <a:t>)</a:t>
            </a:r>
          </a:p>
          <a:p>
            <a:r>
              <a:rPr lang="en-US" dirty="0"/>
              <a:t>mean(</a:t>
            </a:r>
            <a:r>
              <a:rPr lang="en-US" dirty="0" err="1"/>
              <a:t>fire_a$sp_defense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Output</a:t>
            </a:r>
          </a:p>
          <a:p>
            <a:r>
              <a:rPr lang="en-US" dirty="0"/>
              <a:t>[1] 15</a:t>
            </a:r>
          </a:p>
          <a:p>
            <a:r>
              <a:rPr lang="en-US" dirty="0"/>
              <a:t>[1] 154</a:t>
            </a:r>
          </a:p>
          <a:p>
            <a:r>
              <a:rPr lang="en-US" dirty="0"/>
              <a:t>[1] "no“</a:t>
            </a:r>
          </a:p>
          <a:p>
            <a:r>
              <a:rPr lang="en-US" dirty="0"/>
              <a:t>[1] 71.53846</a:t>
            </a:r>
          </a:p>
        </p:txBody>
      </p:sp>
    </p:spTree>
    <p:extLst>
      <p:ext uri="{BB962C8B-B14F-4D97-AF65-F5344CB8AC3E}">
        <p14:creationId xmlns:p14="http://schemas.microsoft.com/office/powerpoint/2010/main" val="2427772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44EE7A-E543-B4A3-2F25-E73F08ADFD26}"/>
              </a:ext>
            </a:extLst>
          </p:cNvPr>
          <p:cNvSpPr txBox="1"/>
          <p:nvPr/>
        </p:nvSpPr>
        <p:spPr>
          <a:xfrm>
            <a:off x="185531" y="293709"/>
            <a:ext cx="8401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plot normal box </a:t>
            </a:r>
            <a:r>
              <a:rPr lang="en-US" dirty="0" err="1"/>
              <a:t>plotgraph</a:t>
            </a:r>
            <a:r>
              <a:rPr lang="en-US" dirty="0"/>
              <a:t> on fire</a:t>
            </a:r>
          </a:p>
          <a:p>
            <a:r>
              <a:rPr lang="en-US" dirty="0" err="1"/>
              <a:t>ggplot</a:t>
            </a:r>
            <a:r>
              <a:rPr lang="en-US" dirty="0"/>
              <a:t>(data=</a:t>
            </a:r>
            <a:r>
              <a:rPr lang="en-US" dirty="0" err="1"/>
              <a:t>fire_a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generation,y</a:t>
            </a:r>
            <a:r>
              <a:rPr lang="en-US" dirty="0"/>
              <a:t>=</a:t>
            </a:r>
            <a:r>
              <a:rPr lang="en-US" dirty="0" err="1"/>
              <a:t>sp_defense</a:t>
            </a:r>
            <a:r>
              <a:rPr lang="en-US" dirty="0"/>
              <a:t>)) + </a:t>
            </a:r>
            <a:r>
              <a:rPr lang="en-US" dirty="0" err="1"/>
              <a:t>geom_boxplot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6AB67-2A21-EB8E-9C1C-92EDF0377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1" y="1338470"/>
            <a:ext cx="8097078" cy="451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0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75EBB0-6E10-4B92-0ADD-F99256DFA0C3}"/>
              </a:ext>
            </a:extLst>
          </p:cNvPr>
          <p:cNvSpPr txBox="1"/>
          <p:nvPr/>
        </p:nvSpPr>
        <p:spPr>
          <a:xfrm>
            <a:off x="92765" y="168462"/>
            <a:ext cx="8984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#plot </a:t>
            </a:r>
            <a:r>
              <a:rPr lang="en-US" dirty="0" err="1"/>
              <a:t>colour</a:t>
            </a:r>
            <a:r>
              <a:rPr lang="en-US" dirty="0"/>
              <a:t> bar graph</a:t>
            </a:r>
          </a:p>
          <a:p>
            <a:r>
              <a:rPr lang="en-US" dirty="0" err="1"/>
              <a:t>ggplot</a:t>
            </a:r>
            <a:r>
              <a:rPr lang="en-US" dirty="0"/>
              <a:t>(data=</a:t>
            </a:r>
            <a:r>
              <a:rPr lang="en-US" dirty="0" err="1"/>
              <a:t>fire_a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generation,fill</a:t>
            </a:r>
            <a:r>
              <a:rPr lang="en-US" dirty="0"/>
              <a:t>=</a:t>
            </a:r>
            <a:r>
              <a:rPr lang="en-US" dirty="0" err="1"/>
              <a:t>as.factor</a:t>
            </a:r>
            <a:r>
              <a:rPr lang="en-US" dirty="0"/>
              <a:t>(generation))) + </a:t>
            </a:r>
            <a:r>
              <a:rPr lang="en-US" dirty="0" err="1"/>
              <a:t>geom_bar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7163A-7F35-D536-8209-929ECEFEA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1007886"/>
            <a:ext cx="7911548" cy="52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1E51D0-34E4-F976-5145-968814BDBAD4}"/>
              </a:ext>
            </a:extLst>
          </p:cNvPr>
          <p:cNvSpPr txBox="1"/>
          <p:nvPr/>
        </p:nvSpPr>
        <p:spPr>
          <a:xfrm>
            <a:off x="0" y="144551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wate</a:t>
            </a:r>
            <a:r>
              <a:rPr lang="en-US" dirty="0"/>
              <a:t> </a:t>
            </a:r>
            <a:r>
              <a:rPr lang="en-US" dirty="0" err="1"/>
              <a:t>Pokemon</a:t>
            </a:r>
            <a:r>
              <a:rPr lang="en-US" dirty="0"/>
              <a:t> </a:t>
            </a:r>
          </a:p>
          <a:p>
            <a:r>
              <a:rPr lang="en-US" dirty="0"/>
              <a:t>a %&gt;% filter(primary =="water")-&gt;</a:t>
            </a:r>
            <a:r>
              <a:rPr lang="en-US" dirty="0" err="1"/>
              <a:t>water_a</a:t>
            </a:r>
            <a:endParaRPr lang="en-US" dirty="0"/>
          </a:p>
          <a:p>
            <a:r>
              <a:rPr lang="en-US" dirty="0"/>
              <a:t>View(</a:t>
            </a:r>
            <a:r>
              <a:rPr lang="en-US" dirty="0" err="1"/>
              <a:t>water_a</a:t>
            </a:r>
            <a:r>
              <a:rPr lang="en-US" dirty="0"/>
              <a:t>)</a:t>
            </a:r>
          </a:p>
          <a:p>
            <a:r>
              <a:rPr lang="en-US" dirty="0"/>
              <a:t>min(</a:t>
            </a:r>
            <a:r>
              <a:rPr lang="en-US" dirty="0" err="1"/>
              <a:t>water_a$sp_attack</a:t>
            </a:r>
            <a:r>
              <a:rPr lang="en-US" dirty="0"/>
              <a:t>)</a:t>
            </a:r>
          </a:p>
          <a:p>
            <a:r>
              <a:rPr lang="en-US" dirty="0"/>
              <a:t>max(</a:t>
            </a:r>
            <a:r>
              <a:rPr lang="en-US" dirty="0" err="1"/>
              <a:t>water_a$sp_defense</a:t>
            </a:r>
            <a:r>
              <a:rPr lang="en-US" dirty="0"/>
              <a:t>)</a:t>
            </a:r>
          </a:p>
          <a:p>
            <a:r>
              <a:rPr lang="en-US" dirty="0"/>
              <a:t>min(</a:t>
            </a:r>
            <a:r>
              <a:rPr lang="en-US" dirty="0" err="1"/>
              <a:t>water_a$speed</a:t>
            </a:r>
            <a:r>
              <a:rPr lang="en-US" dirty="0"/>
              <a:t>)</a:t>
            </a:r>
          </a:p>
          <a:p>
            <a:r>
              <a:rPr lang="en-US" dirty="0"/>
              <a:t>mean(</a:t>
            </a:r>
            <a:r>
              <a:rPr lang="en-US" dirty="0" err="1"/>
              <a:t>water_a$sp_defense</a:t>
            </a:r>
            <a:r>
              <a:rPr lang="en-US" dirty="0"/>
              <a:t>)</a:t>
            </a:r>
          </a:p>
          <a:p>
            <a:r>
              <a:rPr lang="en-US" dirty="0"/>
              <a:t>mean(</a:t>
            </a:r>
            <a:r>
              <a:rPr lang="en-US" dirty="0" err="1"/>
              <a:t>water_a$sp_attack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Output</a:t>
            </a:r>
          </a:p>
          <a:p>
            <a:r>
              <a:rPr lang="en-US" dirty="0"/>
              <a:t>[1] 10</a:t>
            </a:r>
          </a:p>
          <a:p>
            <a:r>
              <a:rPr lang="en-US" dirty="0"/>
              <a:t>[1] 160</a:t>
            </a:r>
          </a:p>
          <a:p>
            <a:r>
              <a:rPr lang="en-US" dirty="0"/>
              <a:t>[1] "no“</a:t>
            </a:r>
          </a:p>
          <a:p>
            <a:r>
              <a:rPr lang="en-US" dirty="0"/>
              <a:t>[1] 71.79825</a:t>
            </a:r>
          </a:p>
          <a:p>
            <a:r>
              <a:rPr lang="en-US" dirty="0"/>
              <a:t>[1] 74.0614</a:t>
            </a:r>
          </a:p>
        </p:txBody>
      </p:sp>
    </p:spTree>
    <p:extLst>
      <p:ext uri="{BB962C8B-B14F-4D97-AF65-F5344CB8AC3E}">
        <p14:creationId xmlns:p14="http://schemas.microsoft.com/office/powerpoint/2010/main" val="2515976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B5D695-0D0C-D47A-94C2-491DC892680E}"/>
              </a:ext>
            </a:extLst>
          </p:cNvPr>
          <p:cNvSpPr txBox="1"/>
          <p:nvPr/>
        </p:nvSpPr>
        <p:spPr>
          <a:xfrm>
            <a:off x="0" y="153913"/>
            <a:ext cx="854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(data=</a:t>
            </a:r>
            <a:r>
              <a:rPr lang="en-US" dirty="0" err="1"/>
              <a:t>water_a,aes</a:t>
            </a:r>
            <a:r>
              <a:rPr lang="en-US" dirty="0"/>
              <a:t>(x=</a:t>
            </a:r>
            <a:r>
              <a:rPr lang="en-US" dirty="0" err="1"/>
              <a:t>against_poison,y</a:t>
            </a:r>
            <a:r>
              <a:rPr lang="en-US" dirty="0"/>
              <a:t>=</a:t>
            </a:r>
            <a:r>
              <a:rPr lang="en-US" dirty="0" err="1"/>
              <a:t>against_grass</a:t>
            </a:r>
            <a:r>
              <a:rPr lang="en-US" dirty="0"/>
              <a:t>))+</a:t>
            </a:r>
            <a:r>
              <a:rPr lang="en-US" dirty="0" err="1"/>
              <a:t>geom_count</a:t>
            </a:r>
            <a:r>
              <a:rPr lang="en-US" dirty="0"/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85B5D3-9A42-7C8B-1AAB-3DE97A77F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2452"/>
            <a:ext cx="10548730" cy="547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2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1636-EC70-D06D-7866-9F3923BF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27" y="206652"/>
            <a:ext cx="9733512" cy="2852737"/>
          </a:xfrm>
        </p:spPr>
        <p:txBody>
          <a:bodyPr>
            <a:norm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280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2982-A5BC-3F03-CE29-6F4ACDF5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2C64-E0F1-5134-50E2-2E530BD5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b="0" i="0" dirty="0" err="1">
                <a:effectLst/>
                <a:latin typeface="Inter"/>
              </a:rPr>
              <a:t>Pokemon</a:t>
            </a:r>
            <a:r>
              <a:rPr lang="en-US" sz="4000" b="0" i="0" dirty="0">
                <a:effectLst/>
                <a:latin typeface="Inter"/>
              </a:rPr>
              <a:t> holds a very special place in my heart as it is probably the only video game I have judiciously followed for more than </a:t>
            </a:r>
            <a:r>
              <a:rPr lang="en-US" sz="4000" dirty="0">
                <a:latin typeface="Inter"/>
              </a:rPr>
              <a:t>5 </a:t>
            </a:r>
            <a:r>
              <a:rPr lang="en-US" sz="4000" b="0" i="0" dirty="0">
                <a:effectLst/>
                <a:latin typeface="Inter"/>
              </a:rPr>
              <a:t>years. With this dataset, I wanted to be able to explain some operation .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5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438A67-590B-4B38-8FB0-AA2782C23F94}"/>
              </a:ext>
            </a:extLst>
          </p:cNvPr>
          <p:cNvSpPr txBox="1"/>
          <p:nvPr/>
        </p:nvSpPr>
        <p:spPr>
          <a:xfrm>
            <a:off x="106017" y="569842"/>
            <a:ext cx="103101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600" b="1" i="0" dirty="0">
                <a:effectLst/>
                <a:latin typeface="inherit"/>
              </a:rPr>
              <a:t>About Dataset</a:t>
            </a:r>
          </a:p>
          <a:p>
            <a:pPr algn="l" fontAlgn="base"/>
            <a:r>
              <a:rPr lang="en-US" sz="3600" b="0" i="0" dirty="0">
                <a:effectLst/>
                <a:latin typeface="Inter"/>
              </a:rPr>
              <a:t>Context</a:t>
            </a:r>
          </a:p>
          <a:p>
            <a:pPr algn="l" fontAlgn="base"/>
            <a:r>
              <a:rPr lang="en-US" sz="3600" b="0" i="0" dirty="0">
                <a:effectLst/>
                <a:latin typeface="Inter"/>
              </a:rPr>
              <a:t>This dataset contains information on all 802 </a:t>
            </a:r>
            <a:r>
              <a:rPr lang="en-US" sz="3600" b="0" i="0" dirty="0" err="1">
                <a:effectLst/>
                <a:latin typeface="Inter"/>
              </a:rPr>
              <a:t>Pokemon</a:t>
            </a:r>
            <a:r>
              <a:rPr lang="en-US" sz="3600" b="0" i="0" dirty="0">
                <a:effectLst/>
                <a:latin typeface="Inter"/>
              </a:rPr>
              <a:t> from all Seven Generations of </a:t>
            </a:r>
            <a:r>
              <a:rPr lang="en-US" sz="3600" b="0" i="0" dirty="0" err="1">
                <a:effectLst/>
                <a:latin typeface="Inter"/>
              </a:rPr>
              <a:t>Pokemon</a:t>
            </a:r>
            <a:r>
              <a:rPr lang="en-US" sz="3600" b="0" i="0" dirty="0">
                <a:effectLst/>
                <a:latin typeface="Inter"/>
              </a:rPr>
              <a:t>. The information contained in this dataset include Base Stats, Performance against Other Types, Height, Weight, Classification, Egg Steps, Experience Points, Abilities, </a:t>
            </a:r>
            <a:r>
              <a:rPr lang="en-US" sz="3600" b="0" i="0" dirty="0" err="1">
                <a:effectLst/>
                <a:latin typeface="Inter"/>
              </a:rPr>
              <a:t>etc</a:t>
            </a:r>
            <a:endParaRPr lang="en-US" sz="3600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9414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C01024-5B86-75BF-20C6-BEA04CCE13A7}"/>
              </a:ext>
            </a:extLst>
          </p:cNvPr>
          <p:cNvSpPr txBox="1"/>
          <p:nvPr/>
        </p:nvSpPr>
        <p:spPr>
          <a:xfrm>
            <a:off x="357809" y="55147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effectLst/>
                <a:latin typeface="Inter"/>
              </a:rPr>
              <a:t>With this dataset, I wanted to be able to answer the following questions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DDDE6-9F92-CA39-E19D-D3EED10F8219}"/>
              </a:ext>
            </a:extLst>
          </p:cNvPr>
          <p:cNvSpPr txBox="1"/>
          <p:nvPr/>
        </p:nvSpPr>
        <p:spPr>
          <a:xfrm>
            <a:off x="159026" y="2764592"/>
            <a:ext cx="69838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Which type is the strongest overall? Which is the weakest?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Which type is the most likely to be a legendary </a:t>
            </a:r>
            <a:r>
              <a:rPr lang="en-US" sz="2400" b="0" i="0" dirty="0" err="1">
                <a:effectLst/>
                <a:latin typeface="Inter"/>
              </a:rPr>
              <a:t>Pokemon</a:t>
            </a:r>
            <a:r>
              <a:rPr lang="en-US" sz="2400" b="0" i="0" dirty="0">
                <a:effectLst/>
                <a:latin typeface="Inter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780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87AF41-4565-59A8-4BF8-C9C250DC7A7A}"/>
              </a:ext>
            </a:extLst>
          </p:cNvPr>
          <p:cNvSpPr txBox="1"/>
          <p:nvPr/>
        </p:nvSpPr>
        <p:spPr>
          <a:xfrm>
            <a:off x="198782" y="1075587"/>
            <a:ext cx="77657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a=read.csv("</a:t>
            </a:r>
            <a:r>
              <a:rPr lang="en-US" dirty="0" err="1"/>
              <a:t>Pokemon.csv",TRUE</a:t>
            </a:r>
            <a:r>
              <a:rPr lang="en-US" dirty="0"/>
              <a:t>,",")</a:t>
            </a:r>
          </a:p>
          <a:p>
            <a:r>
              <a:rPr lang="en-US" dirty="0"/>
              <a:t>class(a)</a:t>
            </a:r>
          </a:p>
          <a:p>
            <a:r>
              <a:rPr lang="en-US" dirty="0"/>
              <a:t>a</a:t>
            </a:r>
          </a:p>
          <a:p>
            <a:r>
              <a:rPr lang="en-US" dirty="0"/>
              <a:t>View(a)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BAC84-AEF8-B404-3B42-EB7FB7FC2C1D}"/>
              </a:ext>
            </a:extLst>
          </p:cNvPr>
          <p:cNvSpPr txBox="1"/>
          <p:nvPr/>
        </p:nvSpPr>
        <p:spPr>
          <a:xfrm>
            <a:off x="198782" y="379201"/>
            <a:ext cx="10760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#This code help  import  Csv file and we have store a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Pokemon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data in ("a")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Varilabe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9C686-D428-FCAD-EE03-A79859C15B46}"/>
              </a:ext>
            </a:extLst>
          </p:cNvPr>
          <p:cNvSpPr txBox="1"/>
          <p:nvPr/>
        </p:nvSpPr>
        <p:spPr>
          <a:xfrm>
            <a:off x="198782" y="239482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#ncol(a) to find how many </a:t>
            </a:r>
            <a:r>
              <a:rPr lang="en-US" dirty="0" err="1"/>
              <a:t>columes</a:t>
            </a:r>
            <a:r>
              <a:rPr lang="en-US" dirty="0"/>
              <a:t> are the table</a:t>
            </a:r>
          </a:p>
          <a:p>
            <a:r>
              <a:rPr lang="en-US" dirty="0" err="1"/>
              <a:t>ncol</a:t>
            </a:r>
            <a:r>
              <a:rPr lang="en-US" dirty="0"/>
              <a:t>(a)</a:t>
            </a:r>
          </a:p>
          <a:p>
            <a:r>
              <a:rPr lang="en-US" dirty="0"/>
              <a:t>#nrow(a) is use to find how many </a:t>
            </a:r>
            <a:r>
              <a:rPr lang="en-US" dirty="0" err="1"/>
              <a:t>colume</a:t>
            </a:r>
            <a:r>
              <a:rPr lang="en-US" dirty="0"/>
              <a:t> are the table</a:t>
            </a:r>
          </a:p>
          <a:p>
            <a:r>
              <a:rPr lang="en-US" dirty="0" err="1"/>
              <a:t>nrow</a:t>
            </a:r>
            <a:r>
              <a:rPr lang="en-US" dirty="0"/>
              <a:t>(a)</a:t>
            </a:r>
          </a:p>
          <a:p>
            <a:endParaRPr lang="en-US" dirty="0"/>
          </a:p>
          <a:p>
            <a:r>
              <a:rPr lang="en-US" dirty="0"/>
              <a:t>Out put</a:t>
            </a:r>
          </a:p>
          <a:p>
            <a:r>
              <a:rPr lang="en-US" dirty="0"/>
              <a:t>Coloum-41</a:t>
            </a:r>
          </a:p>
          <a:p>
            <a:r>
              <a:rPr lang="en-US" dirty="0"/>
              <a:t>Row-801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FD188-D178-CA51-4385-4329E6853BC0}"/>
              </a:ext>
            </a:extLst>
          </p:cNvPr>
          <p:cNvSpPr txBox="1"/>
          <p:nvPr/>
        </p:nvSpPr>
        <p:spPr>
          <a:xfrm>
            <a:off x="198782" y="4905249"/>
            <a:ext cx="86139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#table(a$is_legendary) this code </a:t>
            </a:r>
            <a:r>
              <a:rPr lang="en-US" dirty="0" err="1"/>
              <a:t>represnt</a:t>
            </a:r>
            <a:r>
              <a:rPr lang="en-US" dirty="0"/>
              <a:t> 0 value is 731 and 1=70</a:t>
            </a:r>
          </a:p>
          <a:p>
            <a:endParaRPr lang="en-US" dirty="0"/>
          </a:p>
          <a:p>
            <a:r>
              <a:rPr lang="en-US" dirty="0"/>
              <a:t>table(</a:t>
            </a:r>
            <a:r>
              <a:rPr lang="en-US" dirty="0" err="1"/>
              <a:t>a$is_legendary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output</a:t>
            </a:r>
            <a:br>
              <a:rPr lang="en-US" dirty="0"/>
            </a:br>
            <a:r>
              <a:rPr lang="en-US" dirty="0"/>
              <a:t>0=731</a:t>
            </a:r>
          </a:p>
          <a:p>
            <a:r>
              <a:rPr lang="en-US" dirty="0"/>
              <a:t>1=70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5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E4AC9F-B9F3-AAC8-68C6-9354E4F53BC2}"/>
              </a:ext>
            </a:extLst>
          </p:cNvPr>
          <p:cNvSpPr txBox="1"/>
          <p:nvPr/>
        </p:nvSpPr>
        <p:spPr>
          <a:xfrm>
            <a:off x="238538" y="340740"/>
            <a:ext cx="92235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this code is show that how many Pokémon character   in type 1 and type 2table</a:t>
            </a:r>
          </a:p>
          <a:p>
            <a:r>
              <a:rPr lang="en-US" dirty="0"/>
              <a:t>table(a$type1)</a:t>
            </a:r>
          </a:p>
          <a:p>
            <a:r>
              <a:rPr lang="en-US" dirty="0"/>
              <a:t>table(a$type2)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8DAC75-2173-BFD9-0663-BA9E45CA22AB}"/>
              </a:ext>
            </a:extLst>
          </p:cNvPr>
          <p:cNvSpPr txBox="1"/>
          <p:nvPr/>
        </p:nvSpPr>
        <p:spPr>
          <a:xfrm>
            <a:off x="238538" y="141675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 put</a:t>
            </a:r>
          </a:p>
          <a:p>
            <a:r>
              <a:rPr lang="en-US" dirty="0"/>
              <a:t>&gt;type1 table</a:t>
            </a:r>
          </a:p>
          <a:p>
            <a:r>
              <a:rPr lang="en-US" dirty="0"/>
              <a:t> bug     dark   dragon electric    fairy fighting     fire   flying </a:t>
            </a:r>
          </a:p>
          <a:p>
            <a:r>
              <a:rPr lang="en-US" dirty="0"/>
              <a:t>      72       29       27       39       18       28       52        3 </a:t>
            </a:r>
          </a:p>
          <a:p>
            <a:r>
              <a:rPr lang="en-US" dirty="0"/>
              <a:t>   ghost    grass   ground      ice   normal   poison  psychic     rock </a:t>
            </a:r>
          </a:p>
          <a:p>
            <a:r>
              <a:rPr lang="en-US" dirty="0"/>
              <a:t>      27       78       32       23      105       32       53       45 </a:t>
            </a:r>
          </a:p>
          <a:p>
            <a:r>
              <a:rPr lang="en-US" dirty="0"/>
              <a:t>   steel    water </a:t>
            </a:r>
          </a:p>
          <a:p>
            <a:r>
              <a:rPr lang="en-US" dirty="0"/>
              <a:t>      24      114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DAD2FC-F715-AE7D-B2AA-7DFAA4A94B98}"/>
              </a:ext>
            </a:extLst>
          </p:cNvPr>
          <p:cNvSpPr txBox="1"/>
          <p:nvPr/>
        </p:nvSpPr>
        <p:spPr>
          <a:xfrm>
            <a:off x="238538" y="448593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&gt;type2 table</a:t>
            </a:r>
          </a:p>
          <a:p>
            <a:r>
              <a:rPr lang="en-US" dirty="0"/>
              <a:t> bug     dark   dragon electric    fairy fighting     fire </a:t>
            </a:r>
          </a:p>
          <a:p>
            <a:r>
              <a:rPr lang="en-US" dirty="0"/>
              <a:t>     384        5       21       17        9       29       25       13 </a:t>
            </a:r>
          </a:p>
          <a:p>
            <a:r>
              <a:rPr lang="en-US" dirty="0"/>
              <a:t>  flying    ghost    grass   ground      ice   normal   poison  psychic </a:t>
            </a:r>
          </a:p>
          <a:p>
            <a:r>
              <a:rPr lang="en-US" dirty="0"/>
              <a:t>      95       14       20       34       15        4       34       29 </a:t>
            </a:r>
          </a:p>
          <a:p>
            <a:r>
              <a:rPr lang="en-US" dirty="0"/>
              <a:t>    rock    steel    water </a:t>
            </a:r>
          </a:p>
          <a:p>
            <a:r>
              <a:rPr lang="en-US" dirty="0"/>
              <a:t>      14       22       17 </a:t>
            </a:r>
          </a:p>
        </p:txBody>
      </p:sp>
    </p:spTree>
    <p:extLst>
      <p:ext uri="{BB962C8B-B14F-4D97-AF65-F5344CB8AC3E}">
        <p14:creationId xmlns:p14="http://schemas.microsoft.com/office/powerpoint/2010/main" val="211894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CB10A6-4671-19C2-87E7-65787BBFD670}"/>
              </a:ext>
            </a:extLst>
          </p:cNvPr>
          <p:cNvSpPr txBox="1"/>
          <p:nvPr/>
        </p:nvSpPr>
        <p:spPr>
          <a:xfrm>
            <a:off x="0" y="9492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min max  </a:t>
            </a:r>
            <a:r>
              <a:rPr lang="en-US" dirty="0" err="1"/>
              <a:t>opreration</a:t>
            </a:r>
            <a:endParaRPr lang="en-US" dirty="0"/>
          </a:p>
          <a:p>
            <a:r>
              <a:rPr lang="en-US" dirty="0"/>
              <a:t>min(a$type1)</a:t>
            </a:r>
          </a:p>
          <a:p>
            <a:r>
              <a:rPr lang="en-US" dirty="0"/>
              <a:t>max(a$type1)</a:t>
            </a:r>
          </a:p>
          <a:p>
            <a:endParaRPr lang="en-US" dirty="0"/>
          </a:p>
          <a:p>
            <a:r>
              <a:rPr lang="en-US" dirty="0"/>
              <a:t>Output</a:t>
            </a:r>
          </a:p>
          <a:p>
            <a:r>
              <a:rPr lang="en-US" dirty="0"/>
              <a:t>[1] "bug“</a:t>
            </a:r>
          </a:p>
          <a:p>
            <a:r>
              <a:rPr lang="en-US" dirty="0"/>
              <a:t>[1] "water"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073AE-E889-8A56-63E0-98FD7692C56F}"/>
              </a:ext>
            </a:extLst>
          </p:cNvPr>
          <p:cNvSpPr txBox="1"/>
          <p:nvPr/>
        </p:nvSpPr>
        <p:spPr>
          <a:xfrm>
            <a:off x="0" y="2255031"/>
            <a:ext cx="8203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#is.na(a$abilities) this code is to find a null have  but there no null value</a:t>
            </a:r>
          </a:p>
          <a:p>
            <a:r>
              <a:rPr lang="en-US" dirty="0"/>
              <a:t>is.na(</a:t>
            </a:r>
            <a:r>
              <a:rPr lang="en-US" dirty="0" err="1"/>
              <a:t>a$abilities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4E428-D163-F5F5-948E-8409A61DD2DF}"/>
              </a:ext>
            </a:extLst>
          </p:cNvPr>
          <p:cNvSpPr txBox="1"/>
          <p:nvPr/>
        </p:nvSpPr>
        <p:spPr>
          <a:xfrm>
            <a:off x="0" y="2901362"/>
            <a:ext cx="61225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[1] FALSE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endParaRPr lang="en-US" dirty="0"/>
          </a:p>
          <a:p>
            <a:r>
              <a:rPr lang="en-US" dirty="0"/>
              <a:t> [20] FALSE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D56B2-11FB-3F06-5302-119EA4248E48}"/>
              </a:ext>
            </a:extLst>
          </p:cNvPr>
          <p:cNvSpPr txBox="1"/>
          <p:nvPr/>
        </p:nvSpPr>
        <p:spPr>
          <a:xfrm>
            <a:off x="-13253" y="4978853"/>
            <a:ext cx="7871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#to </a:t>
            </a:r>
            <a:r>
              <a:rPr lang="en-US" dirty="0" err="1"/>
              <a:t>cheak</a:t>
            </a:r>
            <a:r>
              <a:rPr lang="en-US" dirty="0"/>
              <a:t> the null value is there </a:t>
            </a:r>
          </a:p>
          <a:p>
            <a:r>
              <a:rPr lang="en-US" dirty="0"/>
              <a:t>sum(is.na(</a:t>
            </a:r>
            <a:r>
              <a:rPr lang="en-US" dirty="0" err="1"/>
              <a:t>a$abilities</a:t>
            </a:r>
            <a:r>
              <a:rPr lang="en-US" dirty="0"/>
              <a:t>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F48E-ED24-5AA6-4676-80043C6781B2}"/>
              </a:ext>
            </a:extLst>
          </p:cNvPr>
          <p:cNvSpPr txBox="1"/>
          <p:nvPr/>
        </p:nvSpPr>
        <p:spPr>
          <a:xfrm>
            <a:off x="0" y="5672574"/>
            <a:ext cx="6129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</a:t>
            </a:r>
          </a:p>
          <a:p>
            <a:r>
              <a:rPr lang="en-US" dirty="0"/>
              <a:t>[1] 0</a:t>
            </a:r>
          </a:p>
        </p:txBody>
      </p:sp>
    </p:spTree>
    <p:extLst>
      <p:ext uri="{BB962C8B-B14F-4D97-AF65-F5344CB8AC3E}">
        <p14:creationId xmlns:p14="http://schemas.microsoft.com/office/powerpoint/2010/main" val="34451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EC3EA5-9437-4BB7-726B-76D3C9C533DA}"/>
              </a:ext>
            </a:extLst>
          </p:cNvPr>
          <p:cNvSpPr txBox="1"/>
          <p:nvPr/>
        </p:nvSpPr>
        <p:spPr>
          <a:xfrm>
            <a:off x="0" y="241997"/>
            <a:ext cx="9448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#to find  </a:t>
            </a:r>
            <a:r>
              <a:rPr lang="en-US" dirty="0" err="1"/>
              <a:t>colname</a:t>
            </a:r>
            <a:r>
              <a:rPr lang="en-US" dirty="0"/>
              <a:t> </a:t>
            </a:r>
            <a:r>
              <a:rPr lang="en-US" dirty="0" err="1"/>
              <a:t>pokemon</a:t>
            </a:r>
            <a:r>
              <a:rPr lang="en-US" dirty="0"/>
              <a:t> and change the </a:t>
            </a:r>
            <a:r>
              <a:rPr lang="en-US" dirty="0" err="1"/>
              <a:t>colnames</a:t>
            </a:r>
            <a:r>
              <a:rPr lang="en-US" dirty="0"/>
              <a:t> type1 is primary typ2 </a:t>
            </a:r>
            <a:r>
              <a:rPr lang="en-US" dirty="0" err="1"/>
              <a:t>secodnary</a:t>
            </a:r>
            <a:endParaRPr lang="en-US" dirty="0"/>
          </a:p>
          <a:p>
            <a:r>
              <a:rPr lang="en-US" dirty="0" err="1"/>
              <a:t>colnames</a:t>
            </a:r>
            <a:r>
              <a:rPr lang="en-US" dirty="0"/>
              <a:t>(a)</a:t>
            </a:r>
          </a:p>
          <a:p>
            <a:r>
              <a:rPr lang="en-US" dirty="0" err="1"/>
              <a:t>colnames</a:t>
            </a:r>
            <a:r>
              <a:rPr lang="en-US" dirty="0"/>
              <a:t>(a)[</a:t>
            </a:r>
            <a:r>
              <a:rPr lang="en-US" dirty="0" err="1"/>
              <a:t>colnames</a:t>
            </a:r>
            <a:r>
              <a:rPr lang="en-US" dirty="0"/>
              <a:t>(a)=='type1']&lt;-"primary"</a:t>
            </a:r>
          </a:p>
          <a:p>
            <a:r>
              <a:rPr lang="en-US" dirty="0" err="1"/>
              <a:t>colnames</a:t>
            </a:r>
            <a:r>
              <a:rPr lang="en-US" dirty="0"/>
              <a:t>(a)[</a:t>
            </a:r>
            <a:r>
              <a:rPr lang="en-US" dirty="0" err="1"/>
              <a:t>colnames</a:t>
            </a:r>
            <a:r>
              <a:rPr lang="en-US" dirty="0"/>
              <a:t>(a)=='type2']&lt;-"secondary"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2A285-920A-1046-476C-99C3657B6EF3}"/>
              </a:ext>
            </a:extLst>
          </p:cNvPr>
          <p:cNvSpPr txBox="1"/>
          <p:nvPr/>
        </p:nvSpPr>
        <p:spPr>
          <a:xfrm>
            <a:off x="0" y="1442326"/>
            <a:ext cx="821634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[1] "abilities"         "</a:t>
            </a:r>
            <a:r>
              <a:rPr lang="en-US" dirty="0" err="1"/>
              <a:t>against_bug</a:t>
            </a:r>
            <a:r>
              <a:rPr lang="en-US" dirty="0"/>
              <a:t>"       "</a:t>
            </a:r>
            <a:r>
              <a:rPr lang="en-US" dirty="0" err="1"/>
              <a:t>against_dark</a:t>
            </a:r>
            <a:r>
              <a:rPr lang="en-US" dirty="0"/>
              <a:t>"      "</a:t>
            </a:r>
            <a:r>
              <a:rPr lang="en-US" dirty="0" err="1"/>
              <a:t>against_dragon</a:t>
            </a:r>
            <a:r>
              <a:rPr lang="en-US" dirty="0"/>
              <a:t>"    "</a:t>
            </a:r>
            <a:r>
              <a:rPr lang="en-US" dirty="0" err="1"/>
              <a:t>against_electric</a:t>
            </a:r>
            <a:r>
              <a:rPr lang="en-US" dirty="0"/>
              <a:t>" </a:t>
            </a:r>
          </a:p>
          <a:p>
            <a:r>
              <a:rPr lang="en-US" dirty="0"/>
              <a:t> [6] "</a:t>
            </a:r>
            <a:r>
              <a:rPr lang="en-US" dirty="0" err="1"/>
              <a:t>against_fairy</a:t>
            </a:r>
            <a:r>
              <a:rPr lang="en-US" dirty="0"/>
              <a:t>"     "</a:t>
            </a:r>
            <a:r>
              <a:rPr lang="en-US" dirty="0" err="1"/>
              <a:t>against_fight</a:t>
            </a:r>
            <a:r>
              <a:rPr lang="en-US" dirty="0"/>
              <a:t>"     "</a:t>
            </a:r>
            <a:r>
              <a:rPr lang="en-US" dirty="0" err="1"/>
              <a:t>against_fire</a:t>
            </a:r>
            <a:r>
              <a:rPr lang="en-US" dirty="0"/>
              <a:t>"      "</a:t>
            </a:r>
            <a:r>
              <a:rPr lang="en-US" dirty="0" err="1"/>
              <a:t>against_flying</a:t>
            </a:r>
            <a:r>
              <a:rPr lang="en-US" dirty="0"/>
              <a:t>"    "</a:t>
            </a:r>
            <a:r>
              <a:rPr lang="en-US" dirty="0" err="1"/>
              <a:t>against_ghost</a:t>
            </a:r>
            <a:r>
              <a:rPr lang="en-US" dirty="0"/>
              <a:t>"    </a:t>
            </a:r>
          </a:p>
          <a:p>
            <a:r>
              <a:rPr lang="en-US" dirty="0"/>
              <a:t>[11] "</a:t>
            </a:r>
            <a:r>
              <a:rPr lang="en-US" dirty="0" err="1"/>
              <a:t>against_grass</a:t>
            </a:r>
            <a:r>
              <a:rPr lang="en-US" dirty="0"/>
              <a:t>"     "</a:t>
            </a:r>
            <a:r>
              <a:rPr lang="en-US" dirty="0" err="1"/>
              <a:t>against_ground</a:t>
            </a:r>
            <a:r>
              <a:rPr lang="en-US" dirty="0"/>
              <a:t>"    "</a:t>
            </a:r>
            <a:r>
              <a:rPr lang="en-US" dirty="0" err="1"/>
              <a:t>against_ice</a:t>
            </a:r>
            <a:r>
              <a:rPr lang="en-US" dirty="0"/>
              <a:t>"       "</a:t>
            </a:r>
            <a:r>
              <a:rPr lang="en-US" dirty="0" err="1"/>
              <a:t>against_normal</a:t>
            </a:r>
            <a:r>
              <a:rPr lang="en-US" dirty="0"/>
              <a:t>"    "</a:t>
            </a:r>
            <a:r>
              <a:rPr lang="en-US" dirty="0" err="1"/>
              <a:t>against_poison</a:t>
            </a:r>
            <a:r>
              <a:rPr lang="en-US" dirty="0"/>
              <a:t>"   </a:t>
            </a:r>
          </a:p>
          <a:p>
            <a:r>
              <a:rPr lang="en-US" dirty="0"/>
              <a:t>[16] "</a:t>
            </a:r>
            <a:r>
              <a:rPr lang="en-US" dirty="0" err="1"/>
              <a:t>against_psychic</a:t>
            </a:r>
            <a:r>
              <a:rPr lang="en-US" dirty="0"/>
              <a:t>"   "</a:t>
            </a:r>
            <a:r>
              <a:rPr lang="en-US" dirty="0" err="1"/>
              <a:t>against_rock</a:t>
            </a:r>
            <a:r>
              <a:rPr lang="en-US" dirty="0"/>
              <a:t>"      "</a:t>
            </a:r>
            <a:r>
              <a:rPr lang="en-US" dirty="0" err="1"/>
              <a:t>against_steel</a:t>
            </a:r>
            <a:r>
              <a:rPr lang="en-US" dirty="0"/>
              <a:t>"     "</a:t>
            </a:r>
            <a:r>
              <a:rPr lang="en-US" dirty="0" err="1"/>
              <a:t>against_water</a:t>
            </a:r>
            <a:r>
              <a:rPr lang="en-US" dirty="0"/>
              <a:t>"     "attack"           </a:t>
            </a:r>
          </a:p>
          <a:p>
            <a:r>
              <a:rPr lang="en-US" dirty="0"/>
              <a:t>[21] "</a:t>
            </a:r>
            <a:r>
              <a:rPr lang="en-US" dirty="0" err="1"/>
              <a:t>base_egg_steps</a:t>
            </a:r>
            <a:r>
              <a:rPr lang="en-US" dirty="0"/>
              <a:t>"    "</a:t>
            </a:r>
            <a:r>
              <a:rPr lang="en-US" dirty="0" err="1"/>
              <a:t>base_happiness</a:t>
            </a:r>
            <a:r>
              <a:rPr lang="en-US" dirty="0"/>
              <a:t>"    "</a:t>
            </a:r>
            <a:r>
              <a:rPr lang="en-US" dirty="0" err="1"/>
              <a:t>base_total</a:t>
            </a:r>
            <a:r>
              <a:rPr lang="en-US" dirty="0"/>
              <a:t>"        "</a:t>
            </a:r>
            <a:r>
              <a:rPr lang="en-US" dirty="0" err="1"/>
              <a:t>capture_rate</a:t>
            </a:r>
            <a:r>
              <a:rPr lang="en-US" dirty="0"/>
              <a:t>"      "</a:t>
            </a:r>
            <a:r>
              <a:rPr lang="en-US" dirty="0" err="1"/>
              <a:t>classfication</a:t>
            </a:r>
            <a:r>
              <a:rPr lang="en-US" dirty="0"/>
              <a:t>"    </a:t>
            </a:r>
          </a:p>
          <a:p>
            <a:r>
              <a:rPr lang="en-US" dirty="0"/>
              <a:t>[26] "defense"           "</a:t>
            </a:r>
            <a:r>
              <a:rPr lang="en-US" dirty="0" err="1"/>
              <a:t>experience_growth</a:t>
            </a:r>
            <a:r>
              <a:rPr lang="en-US" dirty="0"/>
              <a:t>" "</a:t>
            </a:r>
            <a:r>
              <a:rPr lang="en-US" dirty="0" err="1"/>
              <a:t>height_m</a:t>
            </a:r>
            <a:r>
              <a:rPr lang="en-US" dirty="0"/>
              <a:t>"          "hp"                "</a:t>
            </a:r>
            <a:r>
              <a:rPr lang="en-US" dirty="0" err="1"/>
              <a:t>japanese_name</a:t>
            </a:r>
            <a:r>
              <a:rPr lang="en-US" dirty="0"/>
              <a:t>"    </a:t>
            </a:r>
          </a:p>
          <a:p>
            <a:r>
              <a:rPr lang="en-US" dirty="0"/>
              <a:t>[31] "name"              "</a:t>
            </a:r>
            <a:r>
              <a:rPr lang="en-US" dirty="0" err="1"/>
              <a:t>percentage_male</a:t>
            </a:r>
            <a:r>
              <a:rPr lang="en-US" dirty="0"/>
              <a:t>"   "</a:t>
            </a:r>
            <a:r>
              <a:rPr lang="en-US" dirty="0" err="1"/>
              <a:t>pokedex_number</a:t>
            </a:r>
            <a:r>
              <a:rPr lang="en-US" dirty="0"/>
              <a:t>"    "</a:t>
            </a:r>
            <a:r>
              <a:rPr lang="en-US" dirty="0" err="1"/>
              <a:t>sp_attack</a:t>
            </a:r>
            <a:r>
              <a:rPr lang="en-US" dirty="0"/>
              <a:t>"         "</a:t>
            </a:r>
            <a:r>
              <a:rPr lang="en-US" dirty="0" err="1"/>
              <a:t>sp_defense</a:t>
            </a:r>
            <a:r>
              <a:rPr lang="en-US" dirty="0"/>
              <a:t>"       </a:t>
            </a:r>
          </a:p>
          <a:p>
            <a:r>
              <a:rPr lang="en-US" dirty="0"/>
              <a:t>[36] "speed"             "type1"             "type2"             "</a:t>
            </a:r>
            <a:r>
              <a:rPr lang="en-US" dirty="0" err="1"/>
              <a:t>weight_kg</a:t>
            </a:r>
            <a:r>
              <a:rPr lang="en-US" dirty="0"/>
              <a:t>"         "generation" </a:t>
            </a:r>
          </a:p>
        </p:txBody>
      </p:sp>
    </p:spTree>
    <p:extLst>
      <p:ext uri="{BB962C8B-B14F-4D97-AF65-F5344CB8AC3E}">
        <p14:creationId xmlns:p14="http://schemas.microsoft.com/office/powerpoint/2010/main" val="12477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EC54D1-07FF-4714-2A26-1B8EF2694D1C}"/>
              </a:ext>
            </a:extLst>
          </p:cNvPr>
          <p:cNvSpPr txBox="1"/>
          <p:nvPr/>
        </p:nvSpPr>
        <p:spPr>
          <a:xfrm>
            <a:off x="0" y="135980"/>
            <a:ext cx="92367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To apply </a:t>
            </a:r>
            <a:r>
              <a:rPr lang="en-US" dirty="0" err="1"/>
              <a:t>filteres</a:t>
            </a:r>
            <a:r>
              <a:rPr lang="en-US" dirty="0"/>
              <a:t> and </a:t>
            </a:r>
            <a:r>
              <a:rPr lang="en-US" dirty="0" err="1"/>
              <a:t>lodae</a:t>
            </a:r>
            <a:r>
              <a:rPr lang="en-US" dirty="0"/>
              <a:t> package</a:t>
            </a:r>
          </a:p>
          <a:p>
            <a:r>
              <a:rPr lang="en-US" dirty="0"/>
              <a:t>library(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r>
              <a:rPr lang="en-US" dirty="0"/>
              <a:t>a %&gt;% filter(primary == "grass")-&gt;grass</a:t>
            </a:r>
          </a:p>
          <a:p>
            <a:r>
              <a:rPr lang="en-US" dirty="0"/>
              <a:t>View(grass)</a:t>
            </a:r>
          </a:p>
          <a:p>
            <a:endParaRPr lang="en-US" dirty="0"/>
          </a:p>
          <a:p>
            <a:r>
              <a:rPr lang="en-US" dirty="0"/>
              <a:t>Output – run the code and  Check  data set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DF259-3DFD-FDCA-8F87-1B39C4942231}"/>
              </a:ext>
            </a:extLst>
          </p:cNvPr>
          <p:cNvSpPr txBox="1"/>
          <p:nvPr/>
        </p:nvSpPr>
        <p:spPr>
          <a:xfrm>
            <a:off x="92765" y="2353774"/>
            <a:ext cx="6122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#mean </a:t>
            </a:r>
          </a:p>
          <a:p>
            <a:r>
              <a:rPr lang="en-US" dirty="0"/>
              <a:t>mean(</a:t>
            </a:r>
            <a:r>
              <a:rPr lang="en-US" dirty="0" err="1"/>
              <a:t>grass$sp_defense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Output</a:t>
            </a:r>
          </a:p>
          <a:p>
            <a:r>
              <a:rPr lang="en-US" dirty="0"/>
              <a:t>69.23077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0D98C-BC8D-8FB5-3806-AC9CFF1D0E44}"/>
              </a:ext>
            </a:extLst>
          </p:cNvPr>
          <p:cNvSpPr txBox="1"/>
          <p:nvPr/>
        </p:nvSpPr>
        <p:spPr>
          <a:xfrm>
            <a:off x="92765" y="3831102"/>
            <a:ext cx="74609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visualization</a:t>
            </a:r>
          </a:p>
          <a:p>
            <a:r>
              <a:rPr lang="en-US" dirty="0"/>
              <a:t>library(ggplot2)</a:t>
            </a:r>
          </a:p>
          <a:p>
            <a:r>
              <a:rPr lang="en-US" dirty="0" err="1"/>
              <a:t>ggplot</a:t>
            </a:r>
            <a:r>
              <a:rPr lang="en-US" dirty="0"/>
              <a:t>(data=grass, </a:t>
            </a:r>
            <a:r>
              <a:rPr lang="en-US" dirty="0" err="1"/>
              <a:t>aes</a:t>
            </a:r>
            <a:r>
              <a:rPr lang="en-US" dirty="0"/>
              <a:t>(x=hp,)) + </a:t>
            </a:r>
            <a:r>
              <a:rPr lang="en-US" dirty="0" err="1"/>
              <a:t>geom_histogram</a:t>
            </a:r>
            <a:r>
              <a:rPr lang="en-US" dirty="0"/>
              <a:t>(fill="green")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02282E-8D05-80E0-2435-1DB58F216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4" y="2296943"/>
            <a:ext cx="4943061" cy="442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1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95</TotalTime>
  <Words>1098</Words>
  <Application>Microsoft Office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inherit</vt:lpstr>
      <vt:lpstr>Inter</vt:lpstr>
      <vt:lpstr>Rockwell</vt:lpstr>
      <vt:lpstr>Damask</vt:lpstr>
      <vt:lpstr>PowerPoint Presentation</vt:lpstr>
      <vt:lpstr>Introducation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pushprajsingh rathore</dc:creator>
  <cp:lastModifiedBy>pushprajsingh rathore</cp:lastModifiedBy>
  <cp:revision>3</cp:revision>
  <dcterms:created xsi:type="dcterms:W3CDTF">2022-05-18T02:08:37Z</dcterms:created>
  <dcterms:modified xsi:type="dcterms:W3CDTF">2022-05-18T10:06:58Z</dcterms:modified>
</cp:coreProperties>
</file>