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4"/>
  </p:normalViewPr>
  <p:slideViewPr>
    <p:cSldViewPr snapToGrid="0">
      <p:cViewPr varScale="1">
        <p:scale>
          <a:sx n="108" d="100"/>
          <a:sy n="108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B511D-6626-4DF7-BD41-EE615DE8F3E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96131C-5D83-4C54-A574-809D72B05296}">
      <dgm:prSet/>
      <dgm:spPr/>
      <dgm:t>
        <a:bodyPr/>
        <a:lstStyle/>
        <a:p>
          <a:r>
            <a:rPr lang="en-US"/>
            <a:t>Add Breakpoints </a:t>
          </a:r>
        </a:p>
      </dgm:t>
    </dgm:pt>
    <dgm:pt modelId="{A754CF4C-F9FD-4D49-832C-A42BC11AD559}" type="parTrans" cxnId="{B34461F5-947D-4F54-8B8E-2EA51F0EB0C5}">
      <dgm:prSet/>
      <dgm:spPr/>
      <dgm:t>
        <a:bodyPr/>
        <a:lstStyle/>
        <a:p>
          <a:endParaRPr lang="en-US"/>
        </a:p>
      </dgm:t>
    </dgm:pt>
    <dgm:pt modelId="{2A05825F-8F5F-4D7B-9EC6-7EE4C158DAC4}" type="sibTrans" cxnId="{B34461F5-947D-4F54-8B8E-2EA51F0EB0C5}">
      <dgm:prSet/>
      <dgm:spPr/>
      <dgm:t>
        <a:bodyPr/>
        <a:lstStyle/>
        <a:p>
          <a:endParaRPr lang="en-US"/>
        </a:p>
      </dgm:t>
    </dgm:pt>
    <dgm:pt modelId="{253440CC-1679-4C82-B0AA-CEBFC21DB72D}">
      <dgm:prSet/>
      <dgm:spPr/>
      <dgm:t>
        <a:bodyPr/>
        <a:lstStyle/>
        <a:p>
          <a:r>
            <a:rPr lang="en-US"/>
            <a:t>Line by line execution</a:t>
          </a:r>
        </a:p>
      </dgm:t>
    </dgm:pt>
    <dgm:pt modelId="{138A9013-A21E-4A0E-8D7B-D98FA1129315}" type="parTrans" cxnId="{3E79CC40-E371-4FE5-A97B-814648508018}">
      <dgm:prSet/>
      <dgm:spPr/>
      <dgm:t>
        <a:bodyPr/>
        <a:lstStyle/>
        <a:p>
          <a:endParaRPr lang="en-US"/>
        </a:p>
      </dgm:t>
    </dgm:pt>
    <dgm:pt modelId="{D00BB6A5-D17E-4C79-8C90-05C4967E96DF}" type="sibTrans" cxnId="{3E79CC40-E371-4FE5-A97B-814648508018}">
      <dgm:prSet/>
      <dgm:spPr/>
      <dgm:t>
        <a:bodyPr/>
        <a:lstStyle/>
        <a:p>
          <a:endParaRPr lang="en-US"/>
        </a:p>
      </dgm:t>
    </dgm:pt>
    <dgm:pt modelId="{67EEF6CE-60A5-43AB-93F6-0AB44A0696AA}">
      <dgm:prSet/>
      <dgm:spPr/>
      <dgm:t>
        <a:bodyPr/>
        <a:lstStyle/>
        <a:p>
          <a:r>
            <a:rPr lang="en-US"/>
            <a:t>Moving cells around</a:t>
          </a:r>
        </a:p>
      </dgm:t>
    </dgm:pt>
    <dgm:pt modelId="{3F9A1502-9BC2-4B13-BAC8-BC3B745E56F5}" type="parTrans" cxnId="{9FD1EEAD-6701-4B23-94AD-AE0FFA865257}">
      <dgm:prSet/>
      <dgm:spPr/>
      <dgm:t>
        <a:bodyPr/>
        <a:lstStyle/>
        <a:p>
          <a:endParaRPr lang="en-US"/>
        </a:p>
      </dgm:t>
    </dgm:pt>
    <dgm:pt modelId="{BB5521D4-C477-4352-B753-0CF59F563334}" type="sibTrans" cxnId="{9FD1EEAD-6701-4B23-94AD-AE0FFA865257}">
      <dgm:prSet/>
      <dgm:spPr/>
      <dgm:t>
        <a:bodyPr/>
        <a:lstStyle/>
        <a:p>
          <a:endParaRPr lang="en-US"/>
        </a:p>
      </dgm:t>
    </dgm:pt>
    <dgm:pt modelId="{5426446E-025D-4C92-8D06-847D6B2C37FF}">
      <dgm:prSet/>
      <dgm:spPr/>
      <dgm:t>
        <a:bodyPr/>
        <a:lstStyle/>
        <a:p>
          <a:r>
            <a:rPr lang="en-US"/>
            <a:t>Search option </a:t>
          </a:r>
        </a:p>
      </dgm:t>
    </dgm:pt>
    <dgm:pt modelId="{2A30EE4C-7CDD-453D-B718-4FD9A10A0E04}" type="parTrans" cxnId="{BB49BFCD-AB3F-43EB-A23F-706B201855A1}">
      <dgm:prSet/>
      <dgm:spPr/>
      <dgm:t>
        <a:bodyPr/>
        <a:lstStyle/>
        <a:p>
          <a:endParaRPr lang="en-US"/>
        </a:p>
      </dgm:t>
    </dgm:pt>
    <dgm:pt modelId="{6FBB94C0-BCAF-48C9-8827-16B354A243BA}" type="sibTrans" cxnId="{BB49BFCD-AB3F-43EB-A23F-706B201855A1}">
      <dgm:prSet/>
      <dgm:spPr/>
      <dgm:t>
        <a:bodyPr/>
        <a:lstStyle/>
        <a:p>
          <a:endParaRPr lang="en-US"/>
        </a:p>
      </dgm:t>
    </dgm:pt>
    <dgm:pt modelId="{78FB6263-76B9-4AC2-997E-5DA7902A2C4A}">
      <dgm:prSet/>
      <dgm:spPr/>
      <dgm:t>
        <a:bodyPr/>
        <a:lstStyle/>
        <a:p>
          <a:r>
            <a:rPr lang="en-US"/>
            <a:t>Native IntelliSense </a:t>
          </a:r>
        </a:p>
      </dgm:t>
    </dgm:pt>
    <dgm:pt modelId="{919D4D65-0852-43AD-BBB5-C7DD088546E8}" type="parTrans" cxnId="{E22CE329-F5C2-4D94-9961-756DC440610D}">
      <dgm:prSet/>
      <dgm:spPr/>
      <dgm:t>
        <a:bodyPr/>
        <a:lstStyle/>
        <a:p>
          <a:endParaRPr lang="en-US"/>
        </a:p>
      </dgm:t>
    </dgm:pt>
    <dgm:pt modelId="{B3D61A5E-82D0-4767-AE7F-2BDB42804997}" type="sibTrans" cxnId="{E22CE329-F5C2-4D94-9961-756DC440610D}">
      <dgm:prSet/>
      <dgm:spPr/>
      <dgm:t>
        <a:bodyPr/>
        <a:lstStyle/>
        <a:p>
          <a:endParaRPr lang="en-US"/>
        </a:p>
      </dgm:t>
    </dgm:pt>
    <dgm:pt modelId="{58DCFB1B-C6F5-4E62-93C9-1B2FE39423B5}">
      <dgm:prSet/>
      <dgm:spPr/>
      <dgm:t>
        <a:bodyPr/>
        <a:lstStyle/>
        <a:p>
          <a:r>
            <a:rPr lang="en-US"/>
            <a:t>Export as PDF/HTML/Python Script </a:t>
          </a:r>
        </a:p>
      </dgm:t>
    </dgm:pt>
    <dgm:pt modelId="{3981DB2D-7D76-4546-9F68-1570FF142543}" type="parTrans" cxnId="{BBF31FBE-E3C8-48B2-9212-062F3229B683}">
      <dgm:prSet/>
      <dgm:spPr/>
      <dgm:t>
        <a:bodyPr/>
        <a:lstStyle/>
        <a:p>
          <a:endParaRPr lang="en-US"/>
        </a:p>
      </dgm:t>
    </dgm:pt>
    <dgm:pt modelId="{9F472B32-2C55-4A93-95B3-F36588CFFBE4}" type="sibTrans" cxnId="{BBF31FBE-E3C8-48B2-9212-062F3229B683}">
      <dgm:prSet/>
      <dgm:spPr/>
      <dgm:t>
        <a:bodyPr/>
        <a:lstStyle/>
        <a:p>
          <a:endParaRPr lang="en-US"/>
        </a:p>
      </dgm:t>
    </dgm:pt>
    <dgm:pt modelId="{8F772E92-222D-AE44-914D-5B197C9E55AB}" type="pres">
      <dgm:prSet presAssocID="{962B511D-6626-4DF7-BD41-EE615DE8F3EA}" presName="vert0" presStyleCnt="0">
        <dgm:presLayoutVars>
          <dgm:dir/>
          <dgm:animOne val="branch"/>
          <dgm:animLvl val="lvl"/>
        </dgm:presLayoutVars>
      </dgm:prSet>
      <dgm:spPr/>
    </dgm:pt>
    <dgm:pt modelId="{0F4C21C0-9FDF-8044-9232-6E970090D71C}" type="pres">
      <dgm:prSet presAssocID="{FB96131C-5D83-4C54-A574-809D72B05296}" presName="thickLine" presStyleLbl="alignNode1" presStyleIdx="0" presStyleCnt="6"/>
      <dgm:spPr/>
    </dgm:pt>
    <dgm:pt modelId="{9A3E702C-501E-8D41-908B-D2BBDC7E54D3}" type="pres">
      <dgm:prSet presAssocID="{FB96131C-5D83-4C54-A574-809D72B05296}" presName="horz1" presStyleCnt="0"/>
      <dgm:spPr/>
    </dgm:pt>
    <dgm:pt modelId="{32E3E75A-2BAF-A249-9627-53C612C0E51F}" type="pres">
      <dgm:prSet presAssocID="{FB96131C-5D83-4C54-A574-809D72B05296}" presName="tx1" presStyleLbl="revTx" presStyleIdx="0" presStyleCnt="6"/>
      <dgm:spPr/>
    </dgm:pt>
    <dgm:pt modelId="{009B4B67-1D76-AD4A-B736-00D9D3C489D3}" type="pres">
      <dgm:prSet presAssocID="{FB96131C-5D83-4C54-A574-809D72B05296}" presName="vert1" presStyleCnt="0"/>
      <dgm:spPr/>
    </dgm:pt>
    <dgm:pt modelId="{C3C06D67-6B1E-5B4E-9F94-031BEA36B0B7}" type="pres">
      <dgm:prSet presAssocID="{253440CC-1679-4C82-B0AA-CEBFC21DB72D}" presName="thickLine" presStyleLbl="alignNode1" presStyleIdx="1" presStyleCnt="6"/>
      <dgm:spPr/>
    </dgm:pt>
    <dgm:pt modelId="{AC86A5B5-A62E-5E44-A933-F892E2518D41}" type="pres">
      <dgm:prSet presAssocID="{253440CC-1679-4C82-B0AA-CEBFC21DB72D}" presName="horz1" presStyleCnt="0"/>
      <dgm:spPr/>
    </dgm:pt>
    <dgm:pt modelId="{9BBE5F11-CE74-C84E-B614-7C203F1563F0}" type="pres">
      <dgm:prSet presAssocID="{253440CC-1679-4C82-B0AA-CEBFC21DB72D}" presName="tx1" presStyleLbl="revTx" presStyleIdx="1" presStyleCnt="6"/>
      <dgm:spPr/>
    </dgm:pt>
    <dgm:pt modelId="{A7064F2F-B2AE-4D40-8253-127FB96252CF}" type="pres">
      <dgm:prSet presAssocID="{253440CC-1679-4C82-B0AA-CEBFC21DB72D}" presName="vert1" presStyleCnt="0"/>
      <dgm:spPr/>
    </dgm:pt>
    <dgm:pt modelId="{5010604A-25E8-CB4E-A2CE-FB6CDB315819}" type="pres">
      <dgm:prSet presAssocID="{67EEF6CE-60A5-43AB-93F6-0AB44A0696AA}" presName="thickLine" presStyleLbl="alignNode1" presStyleIdx="2" presStyleCnt="6"/>
      <dgm:spPr/>
    </dgm:pt>
    <dgm:pt modelId="{5F510326-D381-BE4A-977D-83448B4446D8}" type="pres">
      <dgm:prSet presAssocID="{67EEF6CE-60A5-43AB-93F6-0AB44A0696AA}" presName="horz1" presStyleCnt="0"/>
      <dgm:spPr/>
    </dgm:pt>
    <dgm:pt modelId="{C41B8BCD-7AD9-AE41-BBED-1FDA4EDC847B}" type="pres">
      <dgm:prSet presAssocID="{67EEF6CE-60A5-43AB-93F6-0AB44A0696AA}" presName="tx1" presStyleLbl="revTx" presStyleIdx="2" presStyleCnt="6"/>
      <dgm:spPr/>
    </dgm:pt>
    <dgm:pt modelId="{584C2A3E-BFB3-7546-A2FE-20046781A2E2}" type="pres">
      <dgm:prSet presAssocID="{67EEF6CE-60A5-43AB-93F6-0AB44A0696AA}" presName="vert1" presStyleCnt="0"/>
      <dgm:spPr/>
    </dgm:pt>
    <dgm:pt modelId="{E84BFBA5-1549-6245-84A1-A2C88CCB798D}" type="pres">
      <dgm:prSet presAssocID="{5426446E-025D-4C92-8D06-847D6B2C37FF}" presName="thickLine" presStyleLbl="alignNode1" presStyleIdx="3" presStyleCnt="6"/>
      <dgm:spPr/>
    </dgm:pt>
    <dgm:pt modelId="{6484CF42-78B5-1F48-ACCF-8BE64FFE6012}" type="pres">
      <dgm:prSet presAssocID="{5426446E-025D-4C92-8D06-847D6B2C37FF}" presName="horz1" presStyleCnt="0"/>
      <dgm:spPr/>
    </dgm:pt>
    <dgm:pt modelId="{0D013735-72BD-E848-BF4C-6F21BB9E38B4}" type="pres">
      <dgm:prSet presAssocID="{5426446E-025D-4C92-8D06-847D6B2C37FF}" presName="tx1" presStyleLbl="revTx" presStyleIdx="3" presStyleCnt="6"/>
      <dgm:spPr/>
    </dgm:pt>
    <dgm:pt modelId="{A909796E-62C8-0F4B-B186-701CCA16C0C0}" type="pres">
      <dgm:prSet presAssocID="{5426446E-025D-4C92-8D06-847D6B2C37FF}" presName="vert1" presStyleCnt="0"/>
      <dgm:spPr/>
    </dgm:pt>
    <dgm:pt modelId="{F6334038-7CDC-454E-AEEF-9B8E54509520}" type="pres">
      <dgm:prSet presAssocID="{78FB6263-76B9-4AC2-997E-5DA7902A2C4A}" presName="thickLine" presStyleLbl="alignNode1" presStyleIdx="4" presStyleCnt="6"/>
      <dgm:spPr/>
    </dgm:pt>
    <dgm:pt modelId="{639E5C1D-0DED-0648-9269-6F94E224D689}" type="pres">
      <dgm:prSet presAssocID="{78FB6263-76B9-4AC2-997E-5DA7902A2C4A}" presName="horz1" presStyleCnt="0"/>
      <dgm:spPr/>
    </dgm:pt>
    <dgm:pt modelId="{6B900E25-94CF-DA4D-85D9-CDAC629AC9BA}" type="pres">
      <dgm:prSet presAssocID="{78FB6263-76B9-4AC2-997E-5DA7902A2C4A}" presName="tx1" presStyleLbl="revTx" presStyleIdx="4" presStyleCnt="6"/>
      <dgm:spPr/>
    </dgm:pt>
    <dgm:pt modelId="{706910DE-4FBB-3347-BBF5-E1AB16564DFA}" type="pres">
      <dgm:prSet presAssocID="{78FB6263-76B9-4AC2-997E-5DA7902A2C4A}" presName="vert1" presStyleCnt="0"/>
      <dgm:spPr/>
    </dgm:pt>
    <dgm:pt modelId="{DB8082A2-0C6A-7C4B-A2AE-60CF328C1CCC}" type="pres">
      <dgm:prSet presAssocID="{58DCFB1B-C6F5-4E62-93C9-1B2FE39423B5}" presName="thickLine" presStyleLbl="alignNode1" presStyleIdx="5" presStyleCnt="6"/>
      <dgm:spPr/>
    </dgm:pt>
    <dgm:pt modelId="{9E5EBDDC-832A-594B-B6BE-514D263A1C7B}" type="pres">
      <dgm:prSet presAssocID="{58DCFB1B-C6F5-4E62-93C9-1B2FE39423B5}" presName="horz1" presStyleCnt="0"/>
      <dgm:spPr/>
    </dgm:pt>
    <dgm:pt modelId="{BFE55337-A9FC-1E4B-933F-0B1EECE82651}" type="pres">
      <dgm:prSet presAssocID="{58DCFB1B-C6F5-4E62-93C9-1B2FE39423B5}" presName="tx1" presStyleLbl="revTx" presStyleIdx="5" presStyleCnt="6"/>
      <dgm:spPr/>
    </dgm:pt>
    <dgm:pt modelId="{8CBFE02C-FBA9-2D42-A1E8-00F00505A73C}" type="pres">
      <dgm:prSet presAssocID="{58DCFB1B-C6F5-4E62-93C9-1B2FE39423B5}" presName="vert1" presStyleCnt="0"/>
      <dgm:spPr/>
    </dgm:pt>
  </dgm:ptLst>
  <dgm:cxnLst>
    <dgm:cxn modelId="{E22CE329-F5C2-4D94-9961-756DC440610D}" srcId="{962B511D-6626-4DF7-BD41-EE615DE8F3EA}" destId="{78FB6263-76B9-4AC2-997E-5DA7902A2C4A}" srcOrd="4" destOrd="0" parTransId="{919D4D65-0852-43AD-BBB5-C7DD088546E8}" sibTransId="{B3D61A5E-82D0-4767-AE7F-2BDB42804997}"/>
    <dgm:cxn modelId="{3E79CC40-E371-4FE5-A97B-814648508018}" srcId="{962B511D-6626-4DF7-BD41-EE615DE8F3EA}" destId="{253440CC-1679-4C82-B0AA-CEBFC21DB72D}" srcOrd="1" destOrd="0" parTransId="{138A9013-A21E-4A0E-8D7B-D98FA1129315}" sibTransId="{D00BB6A5-D17E-4C79-8C90-05C4967E96DF}"/>
    <dgm:cxn modelId="{BA6B3D4E-B746-2645-B4DC-0713FDE9846B}" type="presOf" srcId="{253440CC-1679-4C82-B0AA-CEBFC21DB72D}" destId="{9BBE5F11-CE74-C84E-B614-7C203F1563F0}" srcOrd="0" destOrd="0" presId="urn:microsoft.com/office/officeart/2008/layout/LinedList"/>
    <dgm:cxn modelId="{1F19AB84-B2C8-0A44-B5BC-3CB10D74D983}" type="presOf" srcId="{58DCFB1B-C6F5-4E62-93C9-1B2FE39423B5}" destId="{BFE55337-A9FC-1E4B-933F-0B1EECE82651}" srcOrd="0" destOrd="0" presId="urn:microsoft.com/office/officeart/2008/layout/LinedList"/>
    <dgm:cxn modelId="{9FD1EEAD-6701-4B23-94AD-AE0FFA865257}" srcId="{962B511D-6626-4DF7-BD41-EE615DE8F3EA}" destId="{67EEF6CE-60A5-43AB-93F6-0AB44A0696AA}" srcOrd="2" destOrd="0" parTransId="{3F9A1502-9BC2-4B13-BAC8-BC3B745E56F5}" sibTransId="{BB5521D4-C477-4352-B753-0CF59F563334}"/>
    <dgm:cxn modelId="{5BFB35B8-B440-A34C-8882-A9F9E9881987}" type="presOf" srcId="{962B511D-6626-4DF7-BD41-EE615DE8F3EA}" destId="{8F772E92-222D-AE44-914D-5B197C9E55AB}" srcOrd="0" destOrd="0" presId="urn:microsoft.com/office/officeart/2008/layout/LinedList"/>
    <dgm:cxn modelId="{BBF31FBE-E3C8-48B2-9212-062F3229B683}" srcId="{962B511D-6626-4DF7-BD41-EE615DE8F3EA}" destId="{58DCFB1B-C6F5-4E62-93C9-1B2FE39423B5}" srcOrd="5" destOrd="0" parTransId="{3981DB2D-7D76-4546-9F68-1570FF142543}" sibTransId="{9F472B32-2C55-4A93-95B3-F36588CFFBE4}"/>
    <dgm:cxn modelId="{8FC9BAC3-A141-E149-843E-A9535C19D847}" type="presOf" srcId="{67EEF6CE-60A5-43AB-93F6-0AB44A0696AA}" destId="{C41B8BCD-7AD9-AE41-BBED-1FDA4EDC847B}" srcOrd="0" destOrd="0" presId="urn:microsoft.com/office/officeart/2008/layout/LinedList"/>
    <dgm:cxn modelId="{BB49BFCD-AB3F-43EB-A23F-706B201855A1}" srcId="{962B511D-6626-4DF7-BD41-EE615DE8F3EA}" destId="{5426446E-025D-4C92-8D06-847D6B2C37FF}" srcOrd="3" destOrd="0" parTransId="{2A30EE4C-7CDD-453D-B718-4FD9A10A0E04}" sibTransId="{6FBB94C0-BCAF-48C9-8827-16B354A243BA}"/>
    <dgm:cxn modelId="{6897A1D3-DB6F-EF48-A048-2D8F5407444E}" type="presOf" srcId="{FB96131C-5D83-4C54-A574-809D72B05296}" destId="{32E3E75A-2BAF-A249-9627-53C612C0E51F}" srcOrd="0" destOrd="0" presId="urn:microsoft.com/office/officeart/2008/layout/LinedList"/>
    <dgm:cxn modelId="{C8B7C3D4-52CD-A64A-B094-78705CBA41C4}" type="presOf" srcId="{5426446E-025D-4C92-8D06-847D6B2C37FF}" destId="{0D013735-72BD-E848-BF4C-6F21BB9E38B4}" srcOrd="0" destOrd="0" presId="urn:microsoft.com/office/officeart/2008/layout/LinedList"/>
    <dgm:cxn modelId="{9F0AE8EC-20DB-3D43-BEC6-A5966B5EA32D}" type="presOf" srcId="{78FB6263-76B9-4AC2-997E-5DA7902A2C4A}" destId="{6B900E25-94CF-DA4D-85D9-CDAC629AC9BA}" srcOrd="0" destOrd="0" presId="urn:microsoft.com/office/officeart/2008/layout/LinedList"/>
    <dgm:cxn modelId="{B34461F5-947D-4F54-8B8E-2EA51F0EB0C5}" srcId="{962B511D-6626-4DF7-BD41-EE615DE8F3EA}" destId="{FB96131C-5D83-4C54-A574-809D72B05296}" srcOrd="0" destOrd="0" parTransId="{A754CF4C-F9FD-4D49-832C-A42BC11AD559}" sibTransId="{2A05825F-8F5F-4D7B-9EC6-7EE4C158DAC4}"/>
    <dgm:cxn modelId="{784795C0-4BB1-164C-B863-2D0B1E4C8CD5}" type="presParOf" srcId="{8F772E92-222D-AE44-914D-5B197C9E55AB}" destId="{0F4C21C0-9FDF-8044-9232-6E970090D71C}" srcOrd="0" destOrd="0" presId="urn:microsoft.com/office/officeart/2008/layout/LinedList"/>
    <dgm:cxn modelId="{1E7B5988-A85B-1B4A-8323-E3B9D80A5615}" type="presParOf" srcId="{8F772E92-222D-AE44-914D-5B197C9E55AB}" destId="{9A3E702C-501E-8D41-908B-D2BBDC7E54D3}" srcOrd="1" destOrd="0" presId="urn:microsoft.com/office/officeart/2008/layout/LinedList"/>
    <dgm:cxn modelId="{52F4D65A-0330-3842-BBF4-7DFC88036F22}" type="presParOf" srcId="{9A3E702C-501E-8D41-908B-D2BBDC7E54D3}" destId="{32E3E75A-2BAF-A249-9627-53C612C0E51F}" srcOrd="0" destOrd="0" presId="urn:microsoft.com/office/officeart/2008/layout/LinedList"/>
    <dgm:cxn modelId="{D142EAD0-6F99-6A42-B1D8-6D7EE1FEE58F}" type="presParOf" srcId="{9A3E702C-501E-8D41-908B-D2BBDC7E54D3}" destId="{009B4B67-1D76-AD4A-B736-00D9D3C489D3}" srcOrd="1" destOrd="0" presId="urn:microsoft.com/office/officeart/2008/layout/LinedList"/>
    <dgm:cxn modelId="{EA15F067-D635-CF46-9FB6-BF6EEC70C370}" type="presParOf" srcId="{8F772E92-222D-AE44-914D-5B197C9E55AB}" destId="{C3C06D67-6B1E-5B4E-9F94-031BEA36B0B7}" srcOrd="2" destOrd="0" presId="urn:microsoft.com/office/officeart/2008/layout/LinedList"/>
    <dgm:cxn modelId="{15BC7086-BA49-5B46-9140-1254E943F6BD}" type="presParOf" srcId="{8F772E92-222D-AE44-914D-5B197C9E55AB}" destId="{AC86A5B5-A62E-5E44-A933-F892E2518D41}" srcOrd="3" destOrd="0" presId="urn:microsoft.com/office/officeart/2008/layout/LinedList"/>
    <dgm:cxn modelId="{BB9A867B-91D4-B146-BBE2-DB37761DC444}" type="presParOf" srcId="{AC86A5B5-A62E-5E44-A933-F892E2518D41}" destId="{9BBE5F11-CE74-C84E-B614-7C203F1563F0}" srcOrd="0" destOrd="0" presId="urn:microsoft.com/office/officeart/2008/layout/LinedList"/>
    <dgm:cxn modelId="{A2B44794-2047-874E-8B21-91D78FEDA1B4}" type="presParOf" srcId="{AC86A5B5-A62E-5E44-A933-F892E2518D41}" destId="{A7064F2F-B2AE-4D40-8253-127FB96252CF}" srcOrd="1" destOrd="0" presId="urn:microsoft.com/office/officeart/2008/layout/LinedList"/>
    <dgm:cxn modelId="{F3BD904D-03B1-5F46-9F9F-485CDA892B60}" type="presParOf" srcId="{8F772E92-222D-AE44-914D-5B197C9E55AB}" destId="{5010604A-25E8-CB4E-A2CE-FB6CDB315819}" srcOrd="4" destOrd="0" presId="urn:microsoft.com/office/officeart/2008/layout/LinedList"/>
    <dgm:cxn modelId="{B95A42EB-45B0-5547-9E17-20529D1E9925}" type="presParOf" srcId="{8F772E92-222D-AE44-914D-5B197C9E55AB}" destId="{5F510326-D381-BE4A-977D-83448B4446D8}" srcOrd="5" destOrd="0" presId="urn:microsoft.com/office/officeart/2008/layout/LinedList"/>
    <dgm:cxn modelId="{DC2BABBF-E076-A143-BEB1-0B8D4A39ADBD}" type="presParOf" srcId="{5F510326-D381-BE4A-977D-83448B4446D8}" destId="{C41B8BCD-7AD9-AE41-BBED-1FDA4EDC847B}" srcOrd="0" destOrd="0" presId="urn:microsoft.com/office/officeart/2008/layout/LinedList"/>
    <dgm:cxn modelId="{AF33AA68-6164-B34F-BDBD-6FF8C03BA442}" type="presParOf" srcId="{5F510326-D381-BE4A-977D-83448B4446D8}" destId="{584C2A3E-BFB3-7546-A2FE-20046781A2E2}" srcOrd="1" destOrd="0" presId="urn:microsoft.com/office/officeart/2008/layout/LinedList"/>
    <dgm:cxn modelId="{C2F71F3B-830B-0C4F-B4C0-BD5FD6BBDF79}" type="presParOf" srcId="{8F772E92-222D-AE44-914D-5B197C9E55AB}" destId="{E84BFBA5-1549-6245-84A1-A2C88CCB798D}" srcOrd="6" destOrd="0" presId="urn:microsoft.com/office/officeart/2008/layout/LinedList"/>
    <dgm:cxn modelId="{38DE1149-DC3E-564C-ADF3-4F2ACB75FEB6}" type="presParOf" srcId="{8F772E92-222D-AE44-914D-5B197C9E55AB}" destId="{6484CF42-78B5-1F48-ACCF-8BE64FFE6012}" srcOrd="7" destOrd="0" presId="urn:microsoft.com/office/officeart/2008/layout/LinedList"/>
    <dgm:cxn modelId="{98EB4913-2EBE-904B-8CB6-036FC84B5425}" type="presParOf" srcId="{6484CF42-78B5-1F48-ACCF-8BE64FFE6012}" destId="{0D013735-72BD-E848-BF4C-6F21BB9E38B4}" srcOrd="0" destOrd="0" presId="urn:microsoft.com/office/officeart/2008/layout/LinedList"/>
    <dgm:cxn modelId="{430CD1DA-2999-9D45-A851-3244DB880A28}" type="presParOf" srcId="{6484CF42-78B5-1F48-ACCF-8BE64FFE6012}" destId="{A909796E-62C8-0F4B-B186-701CCA16C0C0}" srcOrd="1" destOrd="0" presId="urn:microsoft.com/office/officeart/2008/layout/LinedList"/>
    <dgm:cxn modelId="{5AB24821-3751-AA48-9803-0B47E879A661}" type="presParOf" srcId="{8F772E92-222D-AE44-914D-5B197C9E55AB}" destId="{F6334038-7CDC-454E-AEEF-9B8E54509520}" srcOrd="8" destOrd="0" presId="urn:microsoft.com/office/officeart/2008/layout/LinedList"/>
    <dgm:cxn modelId="{82B0F5C9-6A96-4E4D-8E23-4B3B100284F0}" type="presParOf" srcId="{8F772E92-222D-AE44-914D-5B197C9E55AB}" destId="{639E5C1D-0DED-0648-9269-6F94E224D689}" srcOrd="9" destOrd="0" presId="urn:microsoft.com/office/officeart/2008/layout/LinedList"/>
    <dgm:cxn modelId="{E277B0A9-28B7-F842-A768-A07925F601BD}" type="presParOf" srcId="{639E5C1D-0DED-0648-9269-6F94E224D689}" destId="{6B900E25-94CF-DA4D-85D9-CDAC629AC9BA}" srcOrd="0" destOrd="0" presId="urn:microsoft.com/office/officeart/2008/layout/LinedList"/>
    <dgm:cxn modelId="{9139961F-70BA-C74E-9478-87D87649E0CC}" type="presParOf" srcId="{639E5C1D-0DED-0648-9269-6F94E224D689}" destId="{706910DE-4FBB-3347-BBF5-E1AB16564DFA}" srcOrd="1" destOrd="0" presId="urn:microsoft.com/office/officeart/2008/layout/LinedList"/>
    <dgm:cxn modelId="{E83A403B-1897-0B48-A5A7-A3FEDB3CA2E9}" type="presParOf" srcId="{8F772E92-222D-AE44-914D-5B197C9E55AB}" destId="{DB8082A2-0C6A-7C4B-A2AE-60CF328C1CCC}" srcOrd="10" destOrd="0" presId="urn:microsoft.com/office/officeart/2008/layout/LinedList"/>
    <dgm:cxn modelId="{C5F9483A-BDCD-DA48-B241-5C552341F22D}" type="presParOf" srcId="{8F772E92-222D-AE44-914D-5B197C9E55AB}" destId="{9E5EBDDC-832A-594B-B6BE-514D263A1C7B}" srcOrd="11" destOrd="0" presId="urn:microsoft.com/office/officeart/2008/layout/LinedList"/>
    <dgm:cxn modelId="{4634530D-5E90-234F-998C-24328C59FB2D}" type="presParOf" srcId="{9E5EBDDC-832A-594B-B6BE-514D263A1C7B}" destId="{BFE55337-A9FC-1E4B-933F-0B1EECE82651}" srcOrd="0" destOrd="0" presId="urn:microsoft.com/office/officeart/2008/layout/LinedList"/>
    <dgm:cxn modelId="{19C3E983-3DB5-124E-8652-CFAE93FFF355}" type="presParOf" srcId="{9E5EBDDC-832A-594B-B6BE-514D263A1C7B}" destId="{8CBFE02C-FBA9-2D42-A1E8-00F00505A7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C21C0-9FDF-8044-9232-6E970090D71C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3E75A-2BAF-A249-9627-53C612C0E51F}">
      <dsp:nvSpPr>
        <dsp:cNvPr id="0" name=""/>
        <dsp:cNvSpPr/>
      </dsp:nvSpPr>
      <dsp:spPr>
        <a:xfrm>
          <a:off x="0" y="2125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Add Breakpoints </a:t>
          </a:r>
        </a:p>
      </dsp:txBody>
      <dsp:txXfrm>
        <a:off x="0" y="2125"/>
        <a:ext cx="10515600" cy="724715"/>
      </dsp:txXfrm>
    </dsp:sp>
    <dsp:sp modelId="{C3C06D67-6B1E-5B4E-9F94-031BEA36B0B7}">
      <dsp:nvSpPr>
        <dsp:cNvPr id="0" name=""/>
        <dsp:cNvSpPr/>
      </dsp:nvSpPr>
      <dsp:spPr>
        <a:xfrm>
          <a:off x="0" y="726840"/>
          <a:ext cx="10515600" cy="0"/>
        </a:xfrm>
        <a:prstGeom prst="line">
          <a:avLst/>
        </a:prstGeom>
        <a:solidFill>
          <a:schemeClr val="accent5">
            <a:hueOff val="-3432142"/>
            <a:satOff val="4597"/>
            <a:lumOff val="3137"/>
            <a:alphaOff val="0"/>
          </a:schemeClr>
        </a:solidFill>
        <a:ln w="19050" cap="flat" cmpd="sng" algn="ctr">
          <a:solidFill>
            <a:schemeClr val="accent5">
              <a:hueOff val="-3432142"/>
              <a:satOff val="4597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E5F11-CE74-C84E-B614-7C203F1563F0}">
      <dsp:nvSpPr>
        <dsp:cNvPr id="0" name=""/>
        <dsp:cNvSpPr/>
      </dsp:nvSpPr>
      <dsp:spPr>
        <a:xfrm>
          <a:off x="0" y="726840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Line by line execution</a:t>
          </a:r>
        </a:p>
      </dsp:txBody>
      <dsp:txXfrm>
        <a:off x="0" y="726840"/>
        <a:ext cx="10515600" cy="724715"/>
      </dsp:txXfrm>
    </dsp:sp>
    <dsp:sp modelId="{5010604A-25E8-CB4E-A2CE-FB6CDB315819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5">
            <a:hueOff val="-6864285"/>
            <a:satOff val="9193"/>
            <a:lumOff val="6275"/>
            <a:alphaOff val="0"/>
          </a:schemeClr>
        </a:solidFill>
        <a:ln w="19050" cap="flat" cmpd="sng" algn="ctr">
          <a:solidFill>
            <a:schemeClr val="accent5">
              <a:hueOff val="-6864285"/>
              <a:satOff val="9193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B8BCD-7AD9-AE41-BBED-1FDA4EDC847B}">
      <dsp:nvSpPr>
        <dsp:cNvPr id="0" name=""/>
        <dsp:cNvSpPr/>
      </dsp:nvSpPr>
      <dsp:spPr>
        <a:xfrm>
          <a:off x="0" y="1451556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Moving cells around</a:t>
          </a:r>
        </a:p>
      </dsp:txBody>
      <dsp:txXfrm>
        <a:off x="0" y="1451556"/>
        <a:ext cx="10515600" cy="724715"/>
      </dsp:txXfrm>
    </dsp:sp>
    <dsp:sp modelId="{E84BFBA5-1549-6245-84A1-A2C88CCB798D}">
      <dsp:nvSpPr>
        <dsp:cNvPr id="0" name=""/>
        <dsp:cNvSpPr/>
      </dsp:nvSpPr>
      <dsp:spPr>
        <a:xfrm>
          <a:off x="0" y="2176271"/>
          <a:ext cx="10515600" cy="0"/>
        </a:xfrm>
        <a:prstGeom prst="line">
          <a:avLst/>
        </a:prstGeom>
        <a:solidFill>
          <a:schemeClr val="accent5">
            <a:hueOff val="-10296428"/>
            <a:satOff val="13790"/>
            <a:lumOff val="9412"/>
            <a:alphaOff val="0"/>
          </a:schemeClr>
        </a:solidFill>
        <a:ln w="19050" cap="flat" cmpd="sng" algn="ctr">
          <a:solidFill>
            <a:schemeClr val="accent5">
              <a:hueOff val="-10296428"/>
              <a:satOff val="13790"/>
              <a:lumOff val="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13735-72BD-E848-BF4C-6F21BB9E38B4}">
      <dsp:nvSpPr>
        <dsp:cNvPr id="0" name=""/>
        <dsp:cNvSpPr/>
      </dsp:nvSpPr>
      <dsp:spPr>
        <a:xfrm>
          <a:off x="0" y="2176271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Search option </a:t>
          </a:r>
        </a:p>
      </dsp:txBody>
      <dsp:txXfrm>
        <a:off x="0" y="2176271"/>
        <a:ext cx="10515600" cy="724715"/>
      </dsp:txXfrm>
    </dsp:sp>
    <dsp:sp modelId="{F6334038-7CDC-454E-AEEF-9B8E54509520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5">
            <a:hueOff val="-13728570"/>
            <a:satOff val="18386"/>
            <a:lumOff val="12550"/>
            <a:alphaOff val="0"/>
          </a:schemeClr>
        </a:solidFill>
        <a:ln w="19050" cap="flat" cmpd="sng" algn="ctr">
          <a:solidFill>
            <a:schemeClr val="accent5">
              <a:hueOff val="-13728570"/>
              <a:satOff val="18386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00E25-94CF-DA4D-85D9-CDAC629AC9BA}">
      <dsp:nvSpPr>
        <dsp:cNvPr id="0" name=""/>
        <dsp:cNvSpPr/>
      </dsp:nvSpPr>
      <dsp:spPr>
        <a:xfrm>
          <a:off x="0" y="2900987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Native IntelliSense </a:t>
          </a:r>
        </a:p>
      </dsp:txBody>
      <dsp:txXfrm>
        <a:off x="0" y="2900987"/>
        <a:ext cx="10515600" cy="724715"/>
      </dsp:txXfrm>
    </dsp:sp>
    <dsp:sp modelId="{DB8082A2-0C6A-7C4B-A2AE-60CF328C1CCC}">
      <dsp:nvSpPr>
        <dsp:cNvPr id="0" name=""/>
        <dsp:cNvSpPr/>
      </dsp:nvSpPr>
      <dsp:spPr>
        <a:xfrm>
          <a:off x="0" y="3625703"/>
          <a:ext cx="10515600" cy="0"/>
        </a:xfrm>
        <a:prstGeom prst="line">
          <a:avLst/>
        </a:prstGeom>
        <a:solidFill>
          <a:schemeClr val="accent5">
            <a:hueOff val="-17160712"/>
            <a:satOff val="22983"/>
            <a:lumOff val="15687"/>
            <a:alphaOff val="0"/>
          </a:schemeClr>
        </a:solidFill>
        <a:ln w="19050" cap="flat" cmpd="sng" algn="ctr">
          <a:solidFill>
            <a:schemeClr val="accent5">
              <a:hueOff val="-17160712"/>
              <a:satOff val="22983"/>
              <a:lumOff val="1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55337-A9FC-1E4B-933F-0B1EECE82651}">
      <dsp:nvSpPr>
        <dsp:cNvPr id="0" name=""/>
        <dsp:cNvSpPr/>
      </dsp:nvSpPr>
      <dsp:spPr>
        <a:xfrm>
          <a:off x="0" y="3625703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Export as PDF/HTML/Python Script </a:t>
          </a:r>
        </a:p>
      </dsp:txBody>
      <dsp:txXfrm>
        <a:off x="0" y="3625703"/>
        <a:ext cx="10515600" cy="724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9D519-8108-FD4B-ACD9-655A4C7A430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CDF8-0073-7647-B35C-30BCC1ED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9CDF8-0073-7647-B35C-30BCC1EDCA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7C03F29-233F-F642-A148-2D0E5B9C16B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0694E4B-79E7-8E4E-952E-B2103EF6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9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5B580-4042-97D2-31B7-BEF053866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	</a:t>
            </a:r>
            <a:r>
              <a:rPr lang="en-US" dirty="0" err="1"/>
              <a:t>Jupyter</a:t>
            </a:r>
            <a:r>
              <a:rPr lang="en-US" dirty="0"/>
              <a:t> Notebook in VS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B4B83-3ABB-BCCB-720B-3CA484456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VS Code Youtube Channel </a:t>
            </a:r>
          </a:p>
        </p:txBody>
      </p:sp>
    </p:spTree>
    <p:extLst>
      <p:ext uri="{BB962C8B-B14F-4D97-AF65-F5344CB8AC3E}">
        <p14:creationId xmlns:p14="http://schemas.microsoft.com/office/powerpoint/2010/main" val="9779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E794-F7E7-D710-0539-7FE029D6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8EFE-BF19-DA12-E674-41C720BC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takes care of packages </a:t>
            </a:r>
            <a:r>
              <a:rPr lang="en-US"/>
              <a:t>and dependencies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7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1BF9E-D03B-3819-4517-1ADABD77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AADF62-74D7-F0AF-8458-A71CAB863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74798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50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AF79-1D17-D4CA-E431-2DE29C32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F4AF-5DB5-9499-CBFD-689EEC2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Esc+Y</a:t>
            </a:r>
            <a:r>
              <a:rPr lang="en-US" dirty="0"/>
              <a:t> -&gt;cell becomes python code </a:t>
            </a:r>
          </a:p>
          <a:p>
            <a:r>
              <a:rPr lang="en-US" dirty="0" err="1"/>
              <a:t>Esc+M</a:t>
            </a:r>
            <a:r>
              <a:rPr lang="en-US" dirty="0"/>
              <a:t> -&gt; cell turns </a:t>
            </a:r>
            <a:r>
              <a:rPr lang="en-US"/>
              <a:t>to markdown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59</Words>
  <Application>Microsoft Macintosh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 Jupyter Notebook in VS code</vt:lpstr>
      <vt:lpstr>Install Anaconda</vt:lpstr>
      <vt:lpstr>Features</vt:lpstr>
      <vt:lpstr>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Ravichandran</dc:creator>
  <cp:lastModifiedBy>Mukesh Ravichandran</cp:lastModifiedBy>
  <cp:revision>2</cp:revision>
  <dcterms:created xsi:type="dcterms:W3CDTF">2025-03-11T00:59:54Z</dcterms:created>
  <dcterms:modified xsi:type="dcterms:W3CDTF">2025-03-11T23:37:40Z</dcterms:modified>
</cp:coreProperties>
</file>