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4"/>
  </p:normalViewPr>
  <p:slideViewPr>
    <p:cSldViewPr snapToGrid="0">
      <p:cViewPr varScale="1">
        <p:scale>
          <a:sx n="108" d="100"/>
          <a:sy n="108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B97-331A-F340-9707-F9A421B52961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463-7F5E-4B47-A3EF-D6BDABA8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5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B97-331A-F340-9707-F9A421B52961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463-7F5E-4B47-A3EF-D6BDABA8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6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B97-331A-F340-9707-F9A421B52961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463-7F5E-4B47-A3EF-D6BDABA8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5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B97-331A-F340-9707-F9A421B52961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463-7F5E-4B47-A3EF-D6BDABA8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52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B97-331A-F340-9707-F9A421B52961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463-7F5E-4B47-A3EF-D6BDABA8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06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B97-331A-F340-9707-F9A421B52961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463-7F5E-4B47-A3EF-D6BDABA8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6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B97-331A-F340-9707-F9A421B52961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463-7F5E-4B47-A3EF-D6BDABA8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00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B97-331A-F340-9707-F9A421B52961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463-7F5E-4B47-A3EF-D6BDABA8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8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B97-331A-F340-9707-F9A421B52961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463-7F5E-4B47-A3EF-D6BDABA8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6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B97-331A-F340-9707-F9A421B52961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463-7F5E-4B47-A3EF-D6BDABA8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10B97-331A-F340-9707-F9A421B52961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7463-7F5E-4B47-A3EF-D6BDABA8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8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10B97-331A-F340-9707-F9A421B52961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67463-7F5E-4B47-A3EF-D6BDABA81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74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1804D-09D2-696C-3DB0-021B0AC0F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6700"/>
              <a:t>Pandas Weekly Progress- Code basics Playlist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1ACEA-38B5-3D1B-10C9-35D362BD2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Mukesh Ravichandran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924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233C-ED76-B157-D7F7-4DDAEE81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C3BB3-1F9C-0078-B623-61B43E2A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the process of analyzing vast sets of data to derive insights and answers.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07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36779-E205-C70C-C61B-04B7FD0A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2B55-5932-D575-0DED-5389B4597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Pandas is a powerful Python module for data science and analytics, particularly effective for handling large datasets.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16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B4DA-751F-749E-0CC3-99A156E2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C1303-833E-152E-F985-914C4B94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 :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Excel file containing New York City’s weather data for January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Find: maximum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temperature ,average wind speed, Rainy days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Excel Limitations:</a:t>
            </a:r>
          </a:p>
          <a:p>
            <a:pPr marL="0" indent="0">
              <a:buNone/>
            </a:pP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While Excel can handle simple queries, it becomes inefficient and cumbersome when dealing with larger datasets.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123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7D93-83F1-5681-15A2-FB467B70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CBCFE-F6AD-670E-DC7C-FB97B3E2B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it solves problem</a:t>
            </a:r>
          </a:p>
          <a:p>
            <a:pPr>
              <a:buFontTx/>
              <a:buChar char="-"/>
            </a:pPr>
            <a:r>
              <a:rPr lang="en-US" dirty="0"/>
              <a:t>Maintenance</a:t>
            </a:r>
          </a:p>
          <a:p>
            <a:pPr>
              <a:buFontTx/>
              <a:buChar char="-"/>
            </a:pPr>
            <a:r>
              <a:rPr lang="en-US" dirty="0"/>
              <a:t>Writing lengthy code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Hence Pandas!</a:t>
            </a:r>
          </a:p>
        </p:txBody>
      </p:sp>
    </p:spTree>
    <p:extLst>
      <p:ext uri="{BB962C8B-B14F-4D97-AF65-F5344CB8AC3E}">
        <p14:creationId xmlns:p14="http://schemas.microsoft.com/office/powerpoint/2010/main" val="399682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3BF9-B082-F0BB-F922-6A565FCC1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using pandas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62E7B-05C3-0EF9-F0FC-4077542B4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DE53-BB71-22E4-6F61-611A66B4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munging/ data wrangling?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A546-CBAB-22FB-1BD1-DDC442A6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Inter"/>
              </a:rPr>
              <a:t>Data munging/wrangling is the essential process of cleaning and polishing raw data to prepare it for accurate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5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3157-674B-D7BC-6C78-59601B2A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pandas?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F66E-64CF-7BFF-3967-FB29F841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Anaconda-Navigator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75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657</TotalTime>
  <Words>151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Open Sans</vt:lpstr>
      <vt:lpstr>Office 2013 - 2022 Theme</vt:lpstr>
      <vt:lpstr>Pandas Weekly Progress- Code basics Playlist</vt:lpstr>
      <vt:lpstr>What is Data Science?</vt:lpstr>
      <vt:lpstr>What is Pandas?</vt:lpstr>
      <vt:lpstr>Real life example of pandas</vt:lpstr>
      <vt:lpstr>Using Python </vt:lpstr>
      <vt:lpstr>Coding using pandas framework </vt:lpstr>
      <vt:lpstr>What is data munging/ data wrangling?</vt:lpstr>
      <vt:lpstr>How to install pandas?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Mukesh Ravichandran</dc:creator>
  <cp:lastModifiedBy>Mukesh Ravichandran</cp:lastModifiedBy>
  <cp:revision>2</cp:revision>
  <dcterms:created xsi:type="dcterms:W3CDTF">2025-03-06T14:50:00Z</dcterms:created>
  <dcterms:modified xsi:type="dcterms:W3CDTF">2025-03-11T00:59:01Z</dcterms:modified>
</cp:coreProperties>
</file>