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e7b477b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e7b477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e7b477b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e7b477b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7b477b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7b477b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7b477b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7b477b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7b477b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7b477b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7b477b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7b477b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towardsdatascience.com/a-comprehensive-guide-to-convolutional-neural-networks-the-eli5-way-3bd2b1164a53" TargetMode="External"/><Relationship Id="rId10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abstract/document/9031283" TargetMode="External"/><Relationship Id="rId4" Type="http://schemas.openxmlformats.org/officeDocument/2006/relationships/hyperlink" Target="https://medium.com/@dhartidhami/face-recognition-special-applications-of-cnn-51b928a3cd40" TargetMode="External"/><Relationship Id="rId9" Type="http://schemas.openxmlformats.org/officeDocument/2006/relationships/hyperlink" Target="https://towardsdatascience.com/how-to-build-an-image-classifier-for-waste-sorting-6d11d3c9c478" TargetMode="External"/><Relationship Id="rId5" Type="http://schemas.openxmlformats.org/officeDocument/2006/relationships/hyperlink" Target="https://archive.ics.uci.edu/ml/datasets/Grammatical+Facial+Expressions" TargetMode="External"/><Relationship Id="rId6" Type="http://schemas.openxmlformats.org/officeDocument/2006/relationships/hyperlink" Target="https://bmcbioinformatics.biomedcentral.com/articles/10.1186/s12859-019-3153-2" TargetMode="External"/><Relationship Id="rId7" Type="http://schemas.openxmlformats.org/officeDocument/2006/relationships/hyperlink" Target="https://bmcbioinformatics.biomedcentral.com/articles/10.1186/s12859-019-3153-2" TargetMode="External"/><Relationship Id="rId8" Type="http://schemas.openxmlformats.org/officeDocument/2006/relationships/hyperlink" Target="https://towardsdatascience.com/how-to-build-an-image-classifier-for-waste-sorting-6d11d3c9c4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810950"/>
            <a:ext cx="85206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Facial Expression Recognition using CNN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                   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                     Phase 2</a:t>
            </a:r>
            <a:endParaRPr sz="38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3125" y="155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606 Capstone Project - Spring 2021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75" y="2853300"/>
            <a:ext cx="2024409" cy="20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</a:rPr>
              <a:t>Data Loading and Preprocessing:</a:t>
            </a:r>
            <a:endParaRPr b="1"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The images are being segregated based on different emotions.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Trained a convolutional neural network to classify the image with respect to the emotion.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Used a dataset containing different facial expressions of different human beings.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Initially downloaded the data and extracted the images, organize the images into different folders and train the model.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Make and evaluate the test predictions.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Created a bunch of destination folders according to the directory convention.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Outer folder (data) with subfolders: train, validation, and test. Within each of those folders, there is a folder named happy, neutral, sad, anger, etc.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Convolutional Neural Network:</a:t>
            </a:r>
            <a:endParaRPr b="1" sz="25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A Convolutional Neural Network (ConvNet/CNN) is a Deep Learning algorithm that can take in an input image, assign importance (learnable weights and biases) to various aspects/objects in the image, and be able to differentiate one from the other.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The pre-processing required in a ConvNet is much lower as compared to other classification algorithms.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While in primitive methods filters are hand-engineered, with enough training, 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ConvNets have the ability to learn these filters/characteristics.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</a:rPr>
              <a:t>Model Training :</a:t>
            </a:r>
            <a:endParaRPr b="1"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Using the Keras framework, the model is created so as to get it trained using the segregated dataset, the evaluation metrics are calculated to find the accuracy of the model.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Ran the model for 20 epochs, the learning rate decreases with each epoch, allowing us to get closer and closer to the optimum.</a:t>
            </a:r>
            <a:endParaRPr sz="1600">
              <a:solidFill>
                <a:schemeClr val="accent2"/>
              </a:solidFill>
            </a:endParaRPr>
          </a:p>
          <a:p>
            <a:pPr indent="-33020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accent2"/>
                </a:solidFill>
              </a:rPr>
              <a:t>ReLu speeds up training. There is evidence that having the “mean activation” be close to 0 makes training faster.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CNN Architecture : </a:t>
            </a:r>
            <a:endParaRPr b="1" sz="2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The below is the model to identify the facial expressions of a person, here 4 CNN layers have been used with an activation function i.e., ReLu.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1832350"/>
            <a:ext cx="8832300" cy="3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2"/>
                </a:solidFill>
              </a:rPr>
              <a:t>Predictions on Test data: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accent2"/>
                </a:solidFill>
              </a:rPr>
              <a:t>Testing the model by feeding the test data and evaluate the performance of the model based on the output predicted by the model.</a:t>
            </a:r>
            <a:endParaRPr sz="1700">
              <a:solidFill>
                <a:schemeClr val="accent2"/>
              </a:solidFill>
            </a:endParaRPr>
          </a:p>
          <a:p>
            <a:pPr indent="-3365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accent2"/>
                </a:solidFill>
              </a:rPr>
              <a:t>Initially, the model was able to perform the correct output for only a few of the images, but later the weights and few activation functions have been adjusted.</a:t>
            </a:r>
            <a:endParaRPr sz="1700">
              <a:solidFill>
                <a:schemeClr val="accent2"/>
              </a:solidFill>
            </a:endParaRPr>
          </a:p>
          <a:p>
            <a:pPr indent="-3365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accent2"/>
                </a:solidFill>
              </a:rPr>
              <a:t>After few trials, the model was able to provide 86% accuracy for the test data.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References: </a:t>
            </a:r>
            <a:endParaRPr b="1" sz="22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Facial expression recognition with convolutional neural networks. (n.d.). Retrieved February 16, 2021, from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https://ieeexplore.ieee.org/abstract/document/9031283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Dhami, D. (2018, December 21). Face Recognition/Special applications of CNN. Retrieved February 16, 2021, from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https://medium.com/@dhartidhami/face-recognition-special-applications-of-cnn-51b928a3cd40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UCI machine Learning Repository: Grammatical facial Expressions data set. (n.d.). Retrieved February 18, 2021, from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https://archive.ics.uci.edu/ml/datasets/Grammatical+Facial+Expressions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S. Peng, J., OS. Anies, M., Dean, D., A. Savran, B., Bookstein, F., A. Colombo, C., . . . LE. Peterson, M. (1970, January 01). 3-Dimensional facial expression recognition in human using multi-points warping. Retrieved February 18, 2021, from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006580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https://bmcbioinformatics.biomedcentral.com/articles/10.1186/s12859-019-3153-2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Ching, C. (2019, March 29). How to build an image classifier for waste sorting. Retrieved April 04, 2021, from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006580"/>
                </a:solid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https://towardsdatascience.com/how-to-build-an-image-classifier-for-waste-sorting-6d11d3c9c478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Saha, S. (2018, December 17). A comprehensive guide to convolutional neural networks - the eli5 way. Retrieved April 04, 2021, from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006580"/>
                </a:solidFill>
                <a:latin typeface="Lato"/>
                <a:ea typeface="Lato"/>
                <a:cs typeface="Lato"/>
                <a:sym typeface="La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https://towardsdatascience.com/a-comprehensive-guide-to-convolutional-neural-networks-the-eli5-way-3bd2b1164a53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