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ranslatemedia.com/us/blog-usa/machine-translation-multilingual-sentiment-analysis-projects/" TargetMode="External"/><Relationship Id="rId3" Type="http://schemas.openxmlformats.org/officeDocument/2006/relationships/hyperlink" Target="http://intelligentonlinetools.com/blog/2018/01/19/machine-learning-stock-prediction-lstm-keras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5bb2b9d9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5bb2b9d9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57d82c9f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57d82c9f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5bb2b9d9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5bb2b9d9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https://www.translatemedia.com/us/blog-usa/machine-translation-multilingual-sentiment-analysis-projects/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http://intelligentonlinetools.com/blog/2018/01/19/machine-learning-stock-prediction-lstm-keras/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59a56c7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59a56c7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59a56c70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59a56c70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5bb2b9d9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5bb2b9d9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5bb2b9d9c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5bb2b9d9c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5bb2b9d9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5bb2b9d9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@financialprofessional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59a56c70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59a56c70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Analysis App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73"/>
            <a:ext cx="3054600" cy="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2"/>
              <a:t>Team 6:</a:t>
            </a:r>
            <a:endParaRPr sz="224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Hannah Nguyen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Puskar Dev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Safi Ullah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THANK YOU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QUESTIONS?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Analysis App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Economica"/>
              <a:buChar char="●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Employing AI for real-time stock market analysis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Economica"/>
              <a:buChar char="●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With the rise of online brokerage like Robinhood, Webull many people are into buying/selling/shorting stocks.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Economica"/>
              <a:buChar char="●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It will provide you info on how your stock is doing in the market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5123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For a given stock, r</a:t>
            </a: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esults will delivered based from two factors: 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467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Economica"/>
              <a:buAutoNum type="arabicParenR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Sentiment Analysis on news/posts/headlines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AutoNum type="arabicParenR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Price predicting model using time-series forecast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Recommendation will also be provided if you should keep/sell/invest in a particular stock.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250" y="395275"/>
            <a:ext cx="3404100" cy="217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6950" y="2361900"/>
            <a:ext cx="3108700" cy="25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875" y="1119325"/>
            <a:ext cx="6722250" cy="37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175000" y="201050"/>
            <a:ext cx="4794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Economica"/>
                <a:ea typeface="Economica"/>
                <a:cs typeface="Economica"/>
                <a:sym typeface="Economica"/>
              </a:rPr>
              <a:t>Homepage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13" y="152400"/>
            <a:ext cx="836797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A STOCK APP?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427" y="1923625"/>
            <a:ext cx="3438324" cy="19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625" y="1923625"/>
            <a:ext cx="3438326" cy="19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59825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US DIFFERENT?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500" y="1147225"/>
            <a:ext cx="6128976" cy="344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837" y="1225225"/>
            <a:ext cx="3728325" cy="356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732400"/>
            <a:ext cx="8520600" cy="3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Github Link</a:t>
            </a: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: https://github.com/puskardev/StockApp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