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handoutMasterIdLst>
    <p:handoutMasterId r:id="rId9"/>
  </p:handoutMasterIdLst>
  <p:sldIdLst>
    <p:sldId id="257" r:id="rId2"/>
    <p:sldId id="258" r:id="rId3"/>
    <p:sldId id="259" r:id="rId4"/>
    <p:sldId id="260" r:id="rId5"/>
    <p:sldId id="262" r:id="rId6"/>
    <p:sldId id="263" r:id="rId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336">
          <p15:clr>
            <a:srgbClr val="A4A3A4"/>
          </p15:clr>
        </p15:guide>
        <p15:guide id="5" orient="horz" pos="1920">
          <p15:clr>
            <a:srgbClr val="A4A3A4"/>
          </p15:clr>
        </p15:guide>
        <p15:guide id="6" orient="horz" pos="3984">
          <p15:clr>
            <a:srgbClr val="A4A3A4"/>
          </p15:clr>
        </p15:guide>
        <p15:guide id="7" orient="horz" pos="1152">
          <p15:clr>
            <a:srgbClr val="A4A3A4"/>
          </p15:clr>
        </p15:guide>
        <p15:guide id="8" pos="3839">
          <p15:clr>
            <a:srgbClr val="A4A3A4"/>
          </p15:clr>
        </p15:guide>
        <p15:guide id="9" pos="671">
          <p15:clr>
            <a:srgbClr val="A4A3A4"/>
          </p15:clr>
        </p15:guide>
        <p15:guide id="10" pos="7007">
          <p15:clr>
            <a:srgbClr val="A4A3A4"/>
          </p15:clr>
        </p15:guide>
        <p15:guide id="11" pos="6143">
          <p15:clr>
            <a:srgbClr val="A4A3A4"/>
          </p15:clr>
        </p15:guide>
        <p15:guide id="12" pos="3263">
          <p15:clr>
            <a:srgbClr val="A4A3A4"/>
          </p15:clr>
        </p15:guide>
        <p15:guide id="13" pos="7391">
          <p15:clr>
            <a:srgbClr val="A4A3A4"/>
          </p15:clr>
        </p15:guide>
        <p15:guide id="14" pos="36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6470" autoAdjust="0"/>
  </p:normalViewPr>
  <p:slideViewPr>
    <p:cSldViewPr showGuides="1">
      <p:cViewPr>
        <p:scale>
          <a:sx n="106" d="100"/>
          <a:sy n="106" d="100"/>
        </p:scale>
        <p:origin x="48" y="-6"/>
      </p:cViewPr>
      <p:guideLst>
        <p:guide orient="horz" pos="2160"/>
        <p:guide orient="horz" pos="1008"/>
        <p:guide orient="horz" pos="3792"/>
        <p:guide orient="horz" pos="336"/>
        <p:guide orient="horz" pos="1920"/>
        <p:guide orient="horz" pos="3984"/>
        <p:guide orient="horz" pos="1152"/>
        <p:guide pos="3839"/>
        <p:guide pos="671"/>
        <p:guide pos="7007"/>
        <p:guide pos="6143"/>
        <p:guide pos="3263"/>
        <p:guide pos="7391"/>
        <p:guide pos="3695"/>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76" d="100"/>
          <a:sy n="76" d="100"/>
        </p:scale>
        <p:origin x="16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CE221E-83ED-4F6C-BA5F-3F9E6FDB6953}" type="datetimeFigureOut">
              <a:rPr lang="en-US"/>
              <a:t>8/8/2020</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CBEF8-5CDE-472B-839B-B8BB0C881006}" type="slidenum">
              <a:rPr/>
              <a:t>‹#›</a:t>
            </a:fld>
            <a:endParaRPr dirty="0"/>
          </a:p>
        </p:txBody>
      </p:sp>
    </p:spTree>
    <p:extLst>
      <p:ext uri="{BB962C8B-B14F-4D97-AF65-F5344CB8AC3E}">
        <p14:creationId xmlns:p14="http://schemas.microsoft.com/office/powerpoint/2010/main" val="42632892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853E5F-CE67-483C-A264-F17AC70E9CA2}" type="datetimeFigureOut">
              <a:rPr lang="en-US"/>
              <a:t>8/8/2020</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AFB-CB0D-4DFE-87B9-B4B0D0DE73CD}" type="slidenum">
              <a:rPr/>
              <a:t>‹#›</a:t>
            </a:fld>
            <a:endParaRPr dirty="0"/>
          </a:p>
        </p:txBody>
      </p:sp>
    </p:spTree>
    <p:extLst>
      <p:ext uri="{BB962C8B-B14F-4D97-AF65-F5344CB8AC3E}">
        <p14:creationId xmlns:p14="http://schemas.microsoft.com/office/powerpoint/2010/main" val="25128058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98AFB-CB0D-4DFE-87B9-B4B0D0DE73CD}" type="slidenum">
              <a:rPr lang="en-US" smtClean="0"/>
              <a:t>1</a:t>
            </a:fld>
            <a:endParaRPr lang="en-US" dirty="0"/>
          </a:p>
        </p:txBody>
      </p:sp>
    </p:spTree>
    <p:extLst>
      <p:ext uri="{BB962C8B-B14F-4D97-AF65-F5344CB8AC3E}">
        <p14:creationId xmlns:p14="http://schemas.microsoft.com/office/powerpoint/2010/main" val="28640147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533400"/>
            <a:ext cx="5029200" cy="2514601"/>
          </a:xfrm>
        </p:spPr>
        <p:txBody>
          <a:bodyPr>
            <a:normAutofit/>
          </a:bodyPr>
          <a:lstStyle>
            <a:lvl1pPr>
              <a:defRPr sz="40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1065212" y="3403600"/>
            <a:ext cx="5029201" cy="1397000"/>
          </a:xfrm>
        </p:spPr>
        <p:txBody>
          <a:bodyPr>
            <a:normAutofit/>
          </a:bodyPr>
          <a:lstStyle>
            <a:lvl1pPr marL="0" indent="0" algn="l">
              <a:spcBef>
                <a:spcPts val="60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a:xfrm>
            <a:off x="1065213" y="6432551"/>
            <a:ext cx="5653087" cy="273049"/>
          </a:xfrm>
        </p:spPr>
        <p:txBody>
          <a:bodyPr/>
          <a:lstStyle>
            <a:lvl1pPr>
              <a:defRPr>
                <a:effectLst/>
              </a:defRPr>
            </a:lvl1pPr>
          </a:lstStyle>
          <a:p>
            <a:r>
              <a:rPr lang="en-US" dirty="0"/>
              <a:t>Add a footer</a:t>
            </a:r>
          </a:p>
        </p:txBody>
      </p:sp>
      <p:sp>
        <p:nvSpPr>
          <p:cNvPr id="4" name="Date Placeholder 3"/>
          <p:cNvSpPr>
            <a:spLocks noGrp="1"/>
          </p:cNvSpPr>
          <p:nvPr>
            <p:ph type="dt" sz="half" idx="10"/>
          </p:nvPr>
        </p:nvSpPr>
        <p:spPr>
          <a:xfrm>
            <a:off x="6932612" y="6432551"/>
            <a:ext cx="1371600" cy="273049"/>
          </a:xfrm>
        </p:spPr>
        <p:txBody>
          <a:bodyPr/>
          <a:lstStyle/>
          <a:p>
            <a:fld id="{3E0FA9E5-6744-4841-888F-9E7CC0C2B7EC}" type="datetimeFigureOut">
              <a:rPr lang="en-US" smtClean="0"/>
              <a:t>8/8/2020</a:t>
            </a:fld>
            <a:endParaRPr lang="en-US" dirty="0"/>
          </a:p>
        </p:txBody>
      </p:sp>
      <p:sp>
        <p:nvSpPr>
          <p:cNvPr id="6" name="Slide Number Placeholder 5"/>
          <p:cNvSpPr>
            <a:spLocks noGrp="1"/>
          </p:cNvSpPr>
          <p:nvPr>
            <p:ph type="sldNum" sz="quarter" idx="12"/>
          </p:nvPr>
        </p:nvSpPr>
        <p:spPr>
          <a:xfrm>
            <a:off x="8532812" y="6432551"/>
            <a:ext cx="1219201" cy="273049"/>
          </a:xfrm>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023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8/8/2020</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84147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1412" y="533400"/>
            <a:ext cx="2362201"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065213" y="533400"/>
            <a:ext cx="7467599"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8/8/2020</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13543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8/8/2020</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5067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5214" y="533400"/>
            <a:ext cx="8686800" cy="2286000"/>
          </a:xfrm>
        </p:spPr>
        <p:txBody>
          <a:bodyPr anchor="b">
            <a:normAutofit/>
          </a:bodyPr>
          <a:lstStyle>
            <a:lvl1pPr algn="l">
              <a:defRPr sz="5400" b="1" cap="none" baseline="0"/>
            </a:lvl1pPr>
          </a:lstStyle>
          <a:p>
            <a:r>
              <a:rPr lang="en-US"/>
              <a:t>Click to edit Master title style</a:t>
            </a:r>
            <a:endParaRPr/>
          </a:p>
        </p:txBody>
      </p:sp>
      <p:sp>
        <p:nvSpPr>
          <p:cNvPr id="3" name="Text Placeholder 2"/>
          <p:cNvSpPr>
            <a:spLocks noGrp="1"/>
          </p:cNvSpPr>
          <p:nvPr>
            <p:ph type="body" idx="1"/>
          </p:nvPr>
        </p:nvSpPr>
        <p:spPr>
          <a:xfrm>
            <a:off x="1065214" y="3124200"/>
            <a:ext cx="8686800" cy="1371600"/>
          </a:xfrm>
        </p:spPr>
        <p:txBody>
          <a:bodyPr anchor="t">
            <a:normAutofit/>
          </a:bodyPr>
          <a:lstStyle>
            <a:lvl1pPr marL="0" indent="0">
              <a:spcBef>
                <a:spcPts val="600"/>
              </a:spcBef>
              <a:buNone/>
              <a:defRPr sz="24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E0FA9E5-6744-4841-888F-9E7CC0C2B7EC}" type="datetimeFigureOut">
              <a:rPr lang="en-US" smtClean="0"/>
              <a:t>8/8/2020</a:t>
            </a:fld>
            <a:endParaRPr lang="en-US" dirty="0"/>
          </a:p>
        </p:txBody>
      </p:sp>
      <p:sp>
        <p:nvSpPr>
          <p:cNvPr id="6" name="Slide Number Placeholder 5"/>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292563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5212"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5464598" y="1828800"/>
            <a:ext cx="4251960"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8/8/2020</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24050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5211" y="533400"/>
            <a:ext cx="8686802" cy="10668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06521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521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5500053" y="1828799"/>
            <a:ext cx="4251960" cy="685801"/>
          </a:xfrm>
        </p:spPr>
        <p:txBody>
          <a:bodyPr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00053" y="2590800"/>
            <a:ext cx="425196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E0FA9E5-6744-4841-888F-9E7CC0C2B7EC}" type="datetimeFigureOut">
              <a:rPr lang="en-US" smtClean="0"/>
              <a:t>8/8/2020</a:t>
            </a:fld>
            <a:endParaRPr lang="en-US" dirty="0"/>
          </a:p>
        </p:txBody>
      </p:sp>
      <p:sp>
        <p:nvSpPr>
          <p:cNvPr id="9" name="Slide Number Placeholder 8"/>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301549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E0FA9E5-6744-4841-888F-9E7CC0C2B7EC}" type="datetimeFigureOut">
              <a:rPr lang="en-US" smtClean="0"/>
              <a:t>8/8/2020</a:t>
            </a:fld>
            <a:endParaRPr lang="en-US" dirty="0"/>
          </a:p>
        </p:txBody>
      </p:sp>
      <p:sp>
        <p:nvSpPr>
          <p:cNvPr id="5" name="Slide Number Placeholder 4"/>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37030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E0FA9E5-6744-4841-888F-9E7CC0C2B7EC}" type="datetimeFigureOut">
              <a:rPr lang="en-US" smtClean="0"/>
              <a:t>8/8/2020</a:t>
            </a:fld>
            <a:endParaRPr lang="en-US" dirty="0"/>
          </a:p>
        </p:txBody>
      </p:sp>
      <p:sp>
        <p:nvSpPr>
          <p:cNvPr id="4" name="Slide Number Placeholder 3"/>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3088263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rmAutofit/>
          </a:bodyPr>
          <a:lstStyle>
            <a:lvl1pPr algn="l">
              <a:defRPr sz="3600" b="1"/>
            </a:lvl1pPr>
          </a:lstStyle>
          <a:p>
            <a:r>
              <a:rPr lang="en-US"/>
              <a:t>Click to edit Master title style</a:t>
            </a:r>
            <a:endParaRPr/>
          </a:p>
        </p:txBody>
      </p:sp>
      <p:sp>
        <p:nvSpPr>
          <p:cNvPr id="3" name="Content Placeholder 2"/>
          <p:cNvSpPr>
            <a:spLocks noGrp="1"/>
          </p:cNvSpPr>
          <p:nvPr>
            <p:ph idx="1"/>
          </p:nvPr>
        </p:nvSpPr>
        <p:spPr>
          <a:xfrm>
            <a:off x="5865813" y="533400"/>
            <a:ext cx="5867400" cy="5486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E0FA9E5-6744-4841-888F-9E7CC0C2B7EC}" type="datetimeFigureOut">
              <a:rPr lang="en-US" smtClean="0"/>
              <a:t>8/8/2020</a:t>
            </a:fld>
            <a:endParaRPr lang="en-US" dirty="0"/>
          </a:p>
        </p:txBody>
      </p:sp>
      <p:sp>
        <p:nvSpPr>
          <p:cNvPr id="7" name="Slide Number Placeholder 6"/>
          <p:cNvSpPr>
            <a:spLocks noGrp="1"/>
          </p:cNvSpPr>
          <p:nvPr>
            <p:ph type="sldNum" sz="quarter" idx="12"/>
          </p:nvPr>
        </p:nvSpPr>
        <p:spPr/>
        <p:txBody>
          <a:bodyPr/>
          <a:lstStyle/>
          <a:p>
            <a:fld id="{AAEAE4A8-A6E5-453E-B946-FB774B73F48C}" type="slidenum">
              <a:rPr lang="en-US" smtClean="0"/>
              <a:t>‹#›</a:t>
            </a:fld>
            <a:endParaRPr lang="en-US" dirty="0"/>
          </a:p>
        </p:txBody>
      </p:sp>
    </p:spTree>
    <p:extLst>
      <p:ext uri="{BB962C8B-B14F-4D97-AF65-F5344CB8AC3E}">
        <p14:creationId xmlns:p14="http://schemas.microsoft.com/office/powerpoint/2010/main" val="10008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5213" y="533400"/>
            <a:ext cx="4114800" cy="1524000"/>
          </a:xfrm>
        </p:spPr>
        <p:txBody>
          <a:bodyPr anchor="b">
            <a:noAutofit/>
          </a:bodyPr>
          <a:lstStyle>
            <a:lvl1pPr algn="l">
              <a:defRPr sz="36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2" y="533400"/>
            <a:ext cx="5780173" cy="5791200"/>
          </a:xfrm>
          <a:ln w="50800">
            <a:solidFill>
              <a:schemeClr val="tx1">
                <a:lumMod val="65000"/>
                <a:lumOff val="35000"/>
              </a:schemeClr>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1065213" y="2209800"/>
            <a:ext cx="4114800" cy="3810000"/>
          </a:xfrm>
        </p:spPr>
        <p:txBody>
          <a:bodyPr>
            <a:normAutofit/>
          </a:bodyPr>
          <a:lstStyle>
            <a:lvl1pPr marL="0" indent="0">
              <a:lnSpc>
                <a:spcPct val="110000"/>
              </a:lnSpc>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7285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1065212" y="533400"/>
            <a:ext cx="8686801" cy="1066800"/>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065212" y="1828800"/>
            <a:ext cx="8686801"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5213" y="6155267"/>
            <a:ext cx="5653087" cy="273049"/>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6932612" y="6155267"/>
            <a:ext cx="1371600" cy="273049"/>
          </a:xfrm>
          <a:prstGeom prst="rect">
            <a:avLst/>
          </a:prstGeom>
        </p:spPr>
        <p:txBody>
          <a:bodyPr vert="horz" lIns="91440" tIns="45720" rIns="91440" bIns="45720" rtlCol="0" anchor="ctr"/>
          <a:lstStyle>
            <a:lvl1pPr algn="r">
              <a:defRPr sz="1100">
                <a:solidFill>
                  <a:schemeClr val="tx1"/>
                </a:solidFill>
              </a:defRPr>
            </a:lvl1pPr>
          </a:lstStyle>
          <a:p>
            <a:fld id="{3E0FA9E5-6744-4841-888F-9E7CC0C2B7EC}" type="datetimeFigureOut">
              <a:rPr lang="en-US" smtClean="0"/>
              <a:pPr/>
              <a:t>8/8/2020</a:t>
            </a:fld>
            <a:endParaRPr lang="en-US" dirty="0"/>
          </a:p>
        </p:txBody>
      </p:sp>
      <p:sp>
        <p:nvSpPr>
          <p:cNvPr id="6" name="Slide Number Placeholder 5"/>
          <p:cNvSpPr>
            <a:spLocks noGrp="1"/>
          </p:cNvSpPr>
          <p:nvPr>
            <p:ph type="sldNum" sz="quarter" idx="4"/>
          </p:nvPr>
        </p:nvSpPr>
        <p:spPr>
          <a:xfrm>
            <a:off x="8532812" y="6155267"/>
            <a:ext cx="1219201" cy="273049"/>
          </a:xfrm>
          <a:prstGeom prst="rect">
            <a:avLst/>
          </a:prstGeom>
        </p:spPr>
        <p:txBody>
          <a:bodyPr vert="horz" lIns="91440" tIns="45720" rIns="91440" bIns="45720" rtlCol="0" anchor="ctr"/>
          <a:lstStyle>
            <a:lvl1pPr algn="r">
              <a:defRPr sz="1100">
                <a:solidFill>
                  <a:schemeClr val="tx1"/>
                </a:solidFill>
              </a:defRPr>
            </a:lvl1pPr>
          </a:lstStyle>
          <a:p>
            <a:fld id="{AAEAE4A8-A6E5-453E-B946-FB774B73F48C}" type="slidenum">
              <a:rPr lang="en-US" smtClean="0"/>
              <a:pPr/>
              <a:t>‹#›</a:t>
            </a:fld>
            <a:endParaRPr lang="en-US" dirty="0"/>
          </a:p>
        </p:txBody>
      </p:sp>
    </p:spTree>
    <p:extLst>
      <p:ext uri="{BB962C8B-B14F-4D97-AF65-F5344CB8AC3E}">
        <p14:creationId xmlns:p14="http://schemas.microsoft.com/office/powerpoint/2010/main" val="1327670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0000"/>
        </a:lnSpc>
        <a:spcBef>
          <a:spcPct val="0"/>
        </a:spcBef>
        <a:buNone/>
        <a:defRPr sz="3600" b="1" kern="1200">
          <a:solidFill>
            <a:schemeClr val="accent1"/>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lumMod val="65000"/>
            <a:lumOff val="35000"/>
          </a:schemeClr>
        </a:buClr>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Clr>
          <a:schemeClr val="tx1">
            <a:lumMod val="65000"/>
            <a:lumOff val="35000"/>
          </a:schemeClr>
        </a:buClr>
        <a:buSzPct val="80000"/>
        <a:buFont typeface="Arial" pitchFamily="34" charset="0"/>
        <a:buChar char="•"/>
        <a:defRPr sz="1800" kern="1200">
          <a:solidFill>
            <a:schemeClr val="tx1"/>
          </a:solidFill>
          <a:latin typeface="+mn-lt"/>
          <a:ea typeface="+mn-ea"/>
          <a:cs typeface="+mn-cs"/>
        </a:defRPr>
      </a:lvl2pPr>
      <a:lvl3pPr marL="77724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600" kern="1200">
          <a:solidFill>
            <a:schemeClr val="tx1"/>
          </a:solidFill>
          <a:latin typeface="+mn-lt"/>
          <a:ea typeface="+mn-ea"/>
          <a:cs typeface="+mn-cs"/>
        </a:defRPr>
      </a:lvl3pPr>
      <a:lvl4pPr marL="960120" indent="-18288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4pPr>
      <a:lvl5pPr marL="1097280" indent="-137160" algn="l" defTabSz="914400" rtl="0" eaLnBrk="1" latinLnBrk="0" hangingPunct="1">
        <a:lnSpc>
          <a:spcPct val="90000"/>
        </a:lnSpc>
        <a:spcBef>
          <a:spcPts val="600"/>
        </a:spcBef>
        <a:buClr>
          <a:schemeClr val="tx1">
            <a:lumMod val="65000"/>
            <a:lumOff val="35000"/>
          </a:schemeClr>
        </a:buClr>
        <a:buSzPct val="80000"/>
        <a:buFont typeface="Arial" pitchFamily="34" charset="0"/>
        <a:buChar char="•"/>
        <a:defRPr sz="1400" kern="1200">
          <a:solidFill>
            <a:schemeClr val="tx1"/>
          </a:solidFill>
          <a:latin typeface="+mn-lt"/>
          <a:ea typeface="+mn-ea"/>
          <a:cs typeface="+mn-cs"/>
        </a:defRPr>
      </a:lvl5pPr>
      <a:lvl6pPr marL="123444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6pPr>
      <a:lvl7pPr marL="137160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7pPr>
      <a:lvl8pPr marL="150876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8pPr>
      <a:lvl9pPr marL="1645920" indent="-137160" algn="l" defTabSz="914400" rtl="0" eaLnBrk="1" latinLnBrk="0" hangingPunct="1">
        <a:spcBef>
          <a:spcPts val="600"/>
        </a:spcBef>
        <a:buSzPct val="80000"/>
        <a:buFont typeface="Arial" pitchFamily="34" charset="0"/>
        <a:buChar char="•"/>
        <a:defRPr sz="1400" kern="120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Locality Based Ambulance Service</a:t>
            </a:r>
            <a:br>
              <a:rPr lang="en-US" dirty="0"/>
            </a:br>
            <a:br>
              <a:rPr lang="en-US" dirty="0"/>
            </a:br>
            <a:r>
              <a:rPr lang="en-US" sz="3600" dirty="0">
                <a:solidFill>
                  <a:schemeClr val="tx1"/>
                </a:solidFill>
              </a:rPr>
              <a:t>Recommendation</a:t>
            </a:r>
            <a:br>
              <a:rPr lang="en-US" sz="3600" dirty="0">
                <a:solidFill>
                  <a:schemeClr val="tx1"/>
                </a:solidFill>
              </a:rPr>
            </a:br>
            <a:r>
              <a:rPr lang="en-US" sz="3600" dirty="0">
                <a:solidFill>
                  <a:schemeClr val="tx1"/>
                </a:solidFill>
              </a:rPr>
              <a:t>and Strategy</a:t>
            </a:r>
          </a:p>
        </p:txBody>
      </p:sp>
      <p:sp>
        <p:nvSpPr>
          <p:cNvPr id="3" name="Content Placeholder 2"/>
          <p:cNvSpPr>
            <a:spLocks noGrp="1"/>
          </p:cNvSpPr>
          <p:nvPr>
            <p:ph type="subTitle" idx="1"/>
          </p:nvPr>
        </p:nvSpPr>
        <p:spPr/>
        <p:txBody>
          <a:bodyPr/>
          <a:lstStyle/>
          <a:p>
            <a:r>
              <a:rPr lang="en-US" dirty="0"/>
              <a:t>Ideas for today and tomorrow</a:t>
            </a:r>
          </a:p>
          <a:p>
            <a:endParaRPr lang="en-US" dirty="0"/>
          </a:p>
        </p:txBody>
      </p:sp>
    </p:spTree>
    <p:extLst>
      <p:ext uri="{BB962C8B-B14F-4D97-AF65-F5344CB8AC3E}">
        <p14:creationId xmlns:p14="http://schemas.microsoft.com/office/powerpoint/2010/main" val="3658128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Vision</a:t>
            </a:r>
          </a:p>
        </p:txBody>
      </p:sp>
      <p:sp>
        <p:nvSpPr>
          <p:cNvPr id="3" name="Content Placeholder 2"/>
          <p:cNvSpPr>
            <a:spLocks noGrp="1"/>
          </p:cNvSpPr>
          <p:nvPr>
            <p:ph idx="1"/>
          </p:nvPr>
        </p:nvSpPr>
        <p:spPr/>
        <p:txBody>
          <a:bodyPr/>
          <a:lstStyle/>
          <a:p>
            <a:r>
              <a:rPr lang="en-US" i="1" dirty="0"/>
              <a:t>In this pandemic situation Ambulance service one of the Critical and most used services, but due to lack of information and less knowledge, such as don't have any contact number, or in that panicking moment don't know where to contact, people often waste a lot of time to get an ambulance and some times that became critical for the patient. delays can cause serious consequences. </a:t>
            </a:r>
          </a:p>
          <a:p>
            <a:r>
              <a:rPr lang="en-US" i="1" dirty="0"/>
              <a:t>Our application will provide a platform for everyone who needs the services when this time arrives.</a:t>
            </a:r>
          </a:p>
          <a:p>
            <a:r>
              <a:rPr lang="en-US" i="1" dirty="0"/>
              <a:t>Our application will give a source of income to the private and non-private ambulance service </a:t>
            </a:r>
            <a:r>
              <a:rPr lang="en-US" altLang="ja-JP" i="1" dirty="0"/>
              <a:t>providers</a:t>
            </a:r>
            <a:r>
              <a:rPr lang="en-US" i="1" dirty="0"/>
              <a:t>.</a:t>
            </a:r>
          </a:p>
          <a:p>
            <a:pPr marL="45720" indent="0">
              <a:buNone/>
            </a:pPr>
            <a:endParaRPr lang="en-US" dirty="0"/>
          </a:p>
        </p:txBody>
      </p:sp>
    </p:spTree>
    <p:extLst>
      <p:ext uri="{BB962C8B-B14F-4D97-AF65-F5344CB8AC3E}">
        <p14:creationId xmlns:p14="http://schemas.microsoft.com/office/powerpoint/2010/main" val="163731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 and Objective</a:t>
            </a:r>
          </a:p>
        </p:txBody>
      </p:sp>
      <p:sp>
        <p:nvSpPr>
          <p:cNvPr id="3" name="Content Placeholder 2"/>
          <p:cNvSpPr>
            <a:spLocks noGrp="1"/>
          </p:cNvSpPr>
          <p:nvPr>
            <p:ph idx="1"/>
          </p:nvPr>
        </p:nvSpPr>
        <p:spPr/>
        <p:txBody>
          <a:bodyPr/>
          <a:lstStyle/>
          <a:p>
            <a:r>
              <a:rPr lang="en-US" i="1" dirty="0"/>
              <a:t>Location-Based Ambulance Service. </a:t>
            </a:r>
          </a:p>
          <a:p>
            <a:r>
              <a:rPr lang="en-US" i="1" dirty="0"/>
              <a:t>Providing service to the needy people as well as providing a source of income to the service provider. </a:t>
            </a:r>
          </a:p>
          <a:p>
            <a:r>
              <a:rPr lang="en-US" i="1" dirty="0"/>
              <a:t>Need two applications, one for clients and one for the service provider.</a:t>
            </a:r>
          </a:p>
          <a:p>
            <a:r>
              <a:rPr lang="en-US" dirty="0"/>
              <a:t> </a:t>
            </a:r>
            <a:r>
              <a:rPr lang="en-US" i="1" dirty="0"/>
              <a:t>Need a cloud Service provider (AWS, Google Cloud, IBM Cloud Services)for smooth and hassle-free data communication.</a:t>
            </a:r>
          </a:p>
          <a:p>
            <a:r>
              <a:rPr lang="en-US" i="1" dirty="0"/>
              <a:t>The application needs to be a smaller size and will parse data via cloud service.</a:t>
            </a:r>
          </a:p>
          <a:p>
            <a:r>
              <a:rPr lang="en-US" i="1" dirty="0"/>
              <a:t>The application interface must be interactive, user-friendly, and informative.</a:t>
            </a:r>
          </a:p>
          <a:p>
            <a:r>
              <a:rPr lang="en-US" i="1" dirty="0"/>
              <a:t>Real-time map based Ambulance service with location-based tracking service.</a:t>
            </a:r>
            <a:endParaRPr lang="en-US" dirty="0"/>
          </a:p>
        </p:txBody>
      </p:sp>
    </p:spTree>
    <p:extLst>
      <p:ext uri="{BB962C8B-B14F-4D97-AF65-F5344CB8AC3E}">
        <p14:creationId xmlns:p14="http://schemas.microsoft.com/office/powerpoint/2010/main" val="277289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Situation</a:t>
            </a:r>
          </a:p>
        </p:txBody>
      </p:sp>
      <p:sp>
        <p:nvSpPr>
          <p:cNvPr id="3" name="Content Placeholder 2"/>
          <p:cNvSpPr>
            <a:spLocks noGrp="1"/>
          </p:cNvSpPr>
          <p:nvPr>
            <p:ph idx="1"/>
          </p:nvPr>
        </p:nvSpPr>
        <p:spPr/>
        <p:txBody>
          <a:bodyPr/>
          <a:lstStyle/>
          <a:p>
            <a:r>
              <a:rPr lang="en-US" i="1" dirty="0"/>
              <a:t>In this pandemic situation and even before this situation, we read news regarding how people can't get an ambulance due to a lack of information. We heard that because delaying people often lose their lives, or a smaller issue became a major issue. Main Problem as followings</a:t>
            </a:r>
          </a:p>
          <a:p>
            <a:r>
              <a:rPr lang="en-US" i="1" dirty="0"/>
              <a:t>Lack of information.</a:t>
            </a:r>
          </a:p>
          <a:p>
            <a:r>
              <a:rPr lang="en-US" i="1" dirty="0"/>
              <a:t>Contact information.</a:t>
            </a:r>
          </a:p>
          <a:p>
            <a:r>
              <a:rPr lang="en-US" i="1" dirty="0"/>
              <a:t>Often caused serious consequences.</a:t>
            </a:r>
          </a:p>
          <a:p>
            <a:r>
              <a:rPr lang="en-US" i="1" dirty="0"/>
              <a:t>Delays</a:t>
            </a:r>
            <a:endParaRPr lang="en-US" dirty="0"/>
          </a:p>
        </p:txBody>
      </p:sp>
    </p:spTree>
    <p:extLst>
      <p:ext uri="{BB962C8B-B14F-4D97-AF65-F5344CB8AC3E}">
        <p14:creationId xmlns:p14="http://schemas.microsoft.com/office/powerpoint/2010/main" val="42151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Options</a:t>
            </a:r>
          </a:p>
        </p:txBody>
      </p:sp>
      <p:sp>
        <p:nvSpPr>
          <p:cNvPr id="3" name="Content Placeholder 2"/>
          <p:cNvSpPr>
            <a:spLocks noGrp="1"/>
          </p:cNvSpPr>
          <p:nvPr>
            <p:ph idx="1"/>
          </p:nvPr>
        </p:nvSpPr>
        <p:spPr/>
        <p:txBody>
          <a:bodyPr/>
          <a:lstStyle/>
          <a:p>
            <a:r>
              <a:rPr lang="en-US" i="1" dirty="0"/>
              <a:t>Government Service providers</a:t>
            </a:r>
          </a:p>
          <a:p>
            <a:r>
              <a:rPr lang="en-US" i="1" dirty="0"/>
              <a:t>Private Service providers</a:t>
            </a:r>
          </a:p>
          <a:p>
            <a:r>
              <a:rPr lang="en-US" i="1" dirty="0"/>
              <a:t>NGOs</a:t>
            </a:r>
          </a:p>
          <a:p>
            <a:r>
              <a:rPr lang="en-US" i="1" dirty="0"/>
              <a:t>Personal vehicles</a:t>
            </a:r>
            <a:endParaRPr lang="en-US" dirty="0"/>
          </a:p>
        </p:txBody>
      </p:sp>
    </p:spTree>
    <p:extLst>
      <p:ext uri="{BB962C8B-B14F-4D97-AF65-F5344CB8AC3E}">
        <p14:creationId xmlns:p14="http://schemas.microsoft.com/office/powerpoint/2010/main" val="1173429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a:t>
            </a:r>
          </a:p>
        </p:txBody>
      </p:sp>
      <p:sp>
        <p:nvSpPr>
          <p:cNvPr id="3" name="Content Placeholder 2"/>
          <p:cNvSpPr>
            <a:spLocks noGrp="1"/>
          </p:cNvSpPr>
          <p:nvPr>
            <p:ph idx="1"/>
          </p:nvPr>
        </p:nvSpPr>
        <p:spPr/>
        <p:txBody>
          <a:bodyPr/>
          <a:lstStyle/>
          <a:p>
            <a:r>
              <a:rPr lang="en-US" i="1" dirty="0"/>
              <a:t>At the conclusion, If we can provide a platform to the needy individuals. It will be beneficial for society as well as create a financial source. </a:t>
            </a:r>
          </a:p>
          <a:p>
            <a:r>
              <a:rPr lang="en-US" i="1" dirty="0"/>
              <a:t>Application Details</a:t>
            </a:r>
          </a:p>
          <a:p>
            <a:r>
              <a:rPr lang="en-US" i="1" dirty="0"/>
              <a:t>Platform: Android</a:t>
            </a:r>
          </a:p>
          <a:p>
            <a:r>
              <a:rPr lang="en-US" i="1" dirty="0"/>
              <a:t>language: Java, OpenGL</a:t>
            </a:r>
          </a:p>
          <a:p>
            <a:r>
              <a:rPr lang="en-US" i="1" dirty="0"/>
              <a:t>Cloud Server: AWS or Google Cloud or IBM Cloud</a:t>
            </a:r>
          </a:p>
          <a:p>
            <a:r>
              <a:rPr lang="en-US" i="1" dirty="0"/>
              <a:t>Maps: Google Map, </a:t>
            </a:r>
            <a:r>
              <a:rPr lang="en-US" i="1" dirty="0" err="1"/>
              <a:t>Mapbox</a:t>
            </a:r>
            <a:endParaRPr lang="en-US" i="1" dirty="0"/>
          </a:p>
          <a:p>
            <a:r>
              <a:rPr lang="en-US" i="1" dirty="0"/>
              <a:t>Can use one application for both client and provider </a:t>
            </a:r>
          </a:p>
          <a:p>
            <a:r>
              <a:rPr lang="en-US" i="1" dirty="0"/>
              <a:t>Use Login service of Google or Facebook</a:t>
            </a:r>
          </a:p>
          <a:p>
            <a:endParaRPr lang="en-US" dirty="0"/>
          </a:p>
        </p:txBody>
      </p:sp>
    </p:spTree>
    <p:extLst>
      <p:ext uri="{BB962C8B-B14F-4D97-AF65-F5344CB8AC3E}">
        <p14:creationId xmlns:p14="http://schemas.microsoft.com/office/powerpoint/2010/main" val="425924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strategy presentation">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strategy presentation.potx" id="{A5F13A6F-AB02-4A73-816C-34C20B6AA795}" vid="{DE7FCDCE-56F1-4731-A067-3AC58DCA2BCA}"/>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tf03460663_win32</Template>
  <TotalTime>115</TotalTime>
  <Words>372</Words>
  <Application>Microsoft Office PowerPoint</Application>
  <PresentationFormat>Custom</PresentationFormat>
  <Paragraphs>35</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Palatino Linotype</vt:lpstr>
      <vt:lpstr>Business strategy presentation</vt:lpstr>
      <vt:lpstr>Locality Based Ambulance Service  Recommendation and Strategy</vt:lpstr>
      <vt:lpstr>Vision</vt:lpstr>
      <vt:lpstr>Goal and Objective</vt:lpstr>
      <vt:lpstr>Today’s Situation</vt:lpstr>
      <vt:lpstr>Available Options</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Recommending a Strategy</dc:title>
  <dc:creator>Puspak Saha</dc:creator>
  <cp:lastModifiedBy>Puspak Saha</cp:lastModifiedBy>
  <cp:revision>8</cp:revision>
  <dcterms:created xsi:type="dcterms:W3CDTF">2020-08-08T05:46:02Z</dcterms:created>
  <dcterms:modified xsi:type="dcterms:W3CDTF">2020-08-08T07:41:58Z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