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86470" autoAdjust="0"/>
  </p:normalViewPr>
  <p:slideViewPr>
    <p:cSldViewPr showGuides="1">
      <p:cViewPr>
        <p:scale>
          <a:sx n="106" d="100"/>
          <a:sy n="106" d="100"/>
        </p:scale>
        <p:origin x="678" y="-48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8/8/2020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8/8/2020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8/8/2020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Recommending</a:t>
            </a:r>
            <a:br>
              <a:rPr lang="en-US" dirty="0"/>
            </a:br>
            <a:r>
              <a:rPr lang="en-US" dirty="0"/>
              <a:t>a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Ideas for today and tomorrow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the vision and long term direction.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and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the desired goal.</a:t>
            </a:r>
          </a:p>
          <a:p>
            <a:r>
              <a:rPr lang="en-US" dirty="0"/>
              <a:t>State the desired objective.</a:t>
            </a:r>
          </a:p>
          <a:p>
            <a:r>
              <a:rPr lang="en-US" dirty="0"/>
              <a:t>Use multiple points if necessary.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Situation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 of the current situation.</a:t>
            </a:r>
          </a:p>
          <a:p>
            <a:r>
              <a:rPr lang="en-US" dirty="0"/>
              <a:t>Use brief bullets, discuss details verbally.</a:t>
            </a:r>
          </a:p>
        </p:txBody>
      </p:sp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We Get Here?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relevant historical information.</a:t>
            </a:r>
          </a:p>
          <a:p>
            <a:r>
              <a:rPr lang="en-US" dirty="0"/>
              <a:t>Original assumptions that are no longer valid.</a:t>
            </a:r>
          </a:p>
        </p:txBody>
      </p:sp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the alternative strategies.</a:t>
            </a:r>
          </a:p>
          <a:p>
            <a:r>
              <a:rPr lang="en-US" dirty="0"/>
              <a:t>List advantages &amp; disadvantages of each.</a:t>
            </a:r>
          </a:p>
          <a:p>
            <a:r>
              <a:rPr lang="en-US" dirty="0"/>
              <a:t>State cost of each option.</a:t>
            </a:r>
          </a:p>
        </p:txBody>
      </p:sp>
    </p:spTree>
    <p:extLst>
      <p:ext uri="{BB962C8B-B14F-4D97-AF65-F5344CB8AC3E}">
        <p14:creationId xmlns:p14="http://schemas.microsoft.com/office/powerpoint/2010/main" val="117342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Recommend one or more of the strategies.</a:t>
            </a:r>
          </a:p>
          <a:p>
            <a:r>
              <a:rPr lang="en-US" dirty="0"/>
              <a:t>Summarize the results if things go as proposed.</a:t>
            </a:r>
          </a:p>
          <a:p>
            <a:r>
              <a:rPr lang="en-US" dirty="0"/>
              <a:t>What to do next.</a:t>
            </a:r>
          </a:p>
          <a:p>
            <a:r>
              <a:rPr lang="en-US" dirty="0"/>
              <a:t>Identify action items.</a:t>
            </a:r>
          </a:p>
        </p:txBody>
      </p:sp>
    </p:spTree>
    <p:extLst>
      <p:ext uri="{BB962C8B-B14F-4D97-AF65-F5344CB8AC3E}">
        <p14:creationId xmlns:p14="http://schemas.microsoft.com/office/powerpoint/2010/main" val="425924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tf03460663_win32</Template>
  <TotalTime>0</TotalTime>
  <Words>121</Words>
  <Application>Microsoft Office PowerPoint</Application>
  <PresentationFormat>Custom</PresentationFormat>
  <Paragraphs>24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Palatino Linotype</vt:lpstr>
      <vt:lpstr>Business strategy presentation</vt:lpstr>
      <vt:lpstr>Recommending a Strategy</vt:lpstr>
      <vt:lpstr>Vision Statement</vt:lpstr>
      <vt:lpstr>Goal and Objective</vt:lpstr>
      <vt:lpstr>Today’s Situation</vt:lpstr>
      <vt:lpstr>How Did We Get Here?</vt:lpstr>
      <vt:lpstr>Available Options</vt:lpstr>
      <vt:lpstr>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Recommending a Strategy</dc:title>
  <dc:creator>Puspak Saha</dc:creator>
  <cp:lastModifiedBy>Puspak Saha</cp:lastModifiedBy>
  <cp:revision>1</cp:revision>
  <dcterms:created xsi:type="dcterms:W3CDTF">2020-08-08T05:46:02Z</dcterms:created>
  <dcterms:modified xsi:type="dcterms:W3CDTF">2020-08-08T05:46:24Z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