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85875" y="1134600"/>
            <a:ext cx="1640100" cy="8874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Controler</a:t>
            </a:r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4061600" y="2742475"/>
            <a:ext cx="1802100" cy="887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Image Processing</a:t>
            </a:r>
            <a:endParaRPr sz="2400"/>
          </a:p>
        </p:txBody>
      </p:sp>
      <p:sp>
        <p:nvSpPr>
          <p:cNvPr id="56" name="Google Shape;56;p13"/>
          <p:cNvSpPr/>
          <p:nvPr/>
        </p:nvSpPr>
        <p:spPr>
          <a:xfrm>
            <a:off x="1506750" y="2742475"/>
            <a:ext cx="1640100" cy="88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Cloud Vision</a:t>
            </a:r>
            <a:endParaRPr sz="2400"/>
          </a:p>
        </p:txBody>
      </p:sp>
      <p:cxnSp>
        <p:nvCxnSpPr>
          <p:cNvPr id="57" name="Google Shape;57;p13"/>
          <p:cNvCxnSpPr>
            <a:stCxn id="54" idx="2"/>
            <a:endCxn id="56" idx="0"/>
          </p:cNvCxnSpPr>
          <p:nvPr/>
        </p:nvCxnSpPr>
        <p:spPr>
          <a:xfrm rot="5400000">
            <a:off x="2606025" y="1742700"/>
            <a:ext cx="720600" cy="1279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>
            <a:stCxn id="54" idx="2"/>
            <a:endCxn id="55" idx="0"/>
          </p:cNvCxnSpPr>
          <p:nvPr/>
        </p:nvCxnSpPr>
        <p:spPr>
          <a:xfrm flipH="1" rot="-5400000">
            <a:off x="3923925" y="1704000"/>
            <a:ext cx="720600" cy="1356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