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50CC-F923-43B1-A447-0E46A9B3D3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EE40-3FFA-468E-AE71-232F679B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50CC-F923-43B1-A447-0E46A9B3D3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EE40-3FFA-468E-AE71-232F679B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50CC-F923-43B1-A447-0E46A9B3D3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EE40-3FFA-468E-AE71-232F679B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50CC-F923-43B1-A447-0E46A9B3D3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EE40-3FFA-468E-AE71-232F679B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50CC-F923-43B1-A447-0E46A9B3D3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EE40-3FFA-468E-AE71-232F679B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50CC-F923-43B1-A447-0E46A9B3D3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EE40-3FFA-468E-AE71-232F679B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9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50CC-F923-43B1-A447-0E46A9B3D3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EE40-3FFA-468E-AE71-232F679B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50CC-F923-43B1-A447-0E46A9B3D3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EE40-3FFA-468E-AE71-232F679B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2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50CC-F923-43B1-A447-0E46A9B3D3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EE40-3FFA-468E-AE71-232F679B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50CC-F923-43B1-A447-0E46A9B3D3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EE40-3FFA-468E-AE71-232F679B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50CC-F923-43B1-A447-0E46A9B3D3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EE40-3FFA-468E-AE71-232F679B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50CC-F923-43B1-A447-0E46A9B3D36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EE40-3FFA-468E-AE71-232F679B2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iqul\Desktop\employee%20information\salarySheet.xlsx!Sheet1!R7C3:R17C7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iqul\Desktop\employee%20information\salarySheet.xlsx!Sheet1!%5bsalarySheet.xlsx%5dSheet1%20Chart%202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181204"/>
              </p:ext>
            </p:extLst>
          </p:nvPr>
        </p:nvGraphicFramePr>
        <p:xfrm>
          <a:off x="2441575" y="860425"/>
          <a:ext cx="5754688" cy="393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3" imgW="3076532" imgH="2105194" progId="Excel.Sheet.12">
                  <p:link updateAutomatic="1"/>
                </p:oleObj>
              </mc:Choice>
              <mc:Fallback>
                <p:oleObj name="Worksheet" r:id="rId3" imgW="3076532" imgH="210519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575" y="860425"/>
                        <a:ext cx="5754688" cy="3938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6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812931"/>
              </p:ext>
            </p:extLst>
          </p:nvPr>
        </p:nvGraphicFramePr>
        <p:xfrm>
          <a:off x="1663909" y="898395"/>
          <a:ext cx="7320873" cy="4399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4578160" imgH="2750738" progId="Excel.Sheet.12">
                  <p:link updateAutomatic="1"/>
                </p:oleObj>
              </mc:Choice>
              <mc:Fallback>
                <p:oleObj name="Worksheet" r:id="rId3" imgW="4578160" imgH="275073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3909" y="898395"/>
                        <a:ext cx="7320873" cy="4399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6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C:\Users\Rafiqul\Desktop\employee information\salarySheet.xlsx!Sheet1!R7C3:R17C7</vt:lpstr>
      <vt:lpstr>C:\Users\Rafiqul\Desktop\employee information\salarySheet.xlsx!Sheet1![salarySheet.xlsx]Sheet1 Chart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Rafiqul</dc:creator>
  <cp:lastModifiedBy>Rafiqul</cp:lastModifiedBy>
  <cp:revision>2</cp:revision>
  <dcterms:created xsi:type="dcterms:W3CDTF">2020-10-20T11:11:10Z</dcterms:created>
  <dcterms:modified xsi:type="dcterms:W3CDTF">2020-10-20T12:37:00Z</dcterms:modified>
</cp:coreProperties>
</file>