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293830-9721-42D3-AF92-9797958FA694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5BE372-5616-42B3-BDAE-E6942A1B6F93}" v="22" dt="2024-03-11T04:15:44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2" d="100"/>
          <a:sy n="92" d="100"/>
        </p:scale>
        <p:origin x="33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kanta Kethireddy" userId="178bf2c80ad03556" providerId="LiveId" clId="{CE5BE372-5616-42B3-BDAE-E6942A1B6F93}"/>
    <pc:docChg chg="undo redo custSel addSld delSld modSld modSection">
      <pc:chgData name="Manikanta Kethireddy" userId="178bf2c80ad03556" providerId="LiveId" clId="{CE5BE372-5616-42B3-BDAE-E6942A1B6F93}" dt="2024-03-11T18:07:25.577" v="485" actId="20577"/>
      <pc:docMkLst>
        <pc:docMk/>
      </pc:docMkLst>
      <pc:sldChg chg="addSp delSp modSp mod">
        <pc:chgData name="Manikanta Kethireddy" userId="178bf2c80ad03556" providerId="LiveId" clId="{CE5BE372-5616-42B3-BDAE-E6942A1B6F93}" dt="2024-03-11T18:07:25.577" v="485" actId="20577"/>
        <pc:sldMkLst>
          <pc:docMk/>
          <pc:sldMk cId="3819366201" sldId="258"/>
        </pc:sldMkLst>
        <pc:spChg chg="mod">
          <ac:chgData name="Manikanta Kethireddy" userId="178bf2c80ad03556" providerId="LiveId" clId="{CE5BE372-5616-42B3-BDAE-E6942A1B6F93}" dt="2024-03-11T18:07:25.577" v="485" actId="20577"/>
          <ac:spMkLst>
            <pc:docMk/>
            <pc:sldMk cId="3819366201" sldId="258"/>
            <ac:spMk id="2" creationId="{7F2622A6-1547-8269-8CDA-036DC3712F6D}"/>
          </ac:spMkLst>
        </pc:spChg>
        <pc:spChg chg="mod">
          <ac:chgData name="Manikanta Kethireddy" userId="178bf2c80ad03556" providerId="LiveId" clId="{CE5BE372-5616-42B3-BDAE-E6942A1B6F93}" dt="2024-03-11T18:03:42.571" v="462" actId="13822"/>
          <ac:spMkLst>
            <pc:docMk/>
            <pc:sldMk cId="3819366201" sldId="258"/>
            <ac:spMk id="3" creationId="{960FA358-AC2A-27FF-7723-BE1005411E06}"/>
          </ac:spMkLst>
        </pc:spChg>
        <pc:spChg chg="mod">
          <ac:chgData name="Manikanta Kethireddy" userId="178bf2c80ad03556" providerId="LiveId" clId="{CE5BE372-5616-42B3-BDAE-E6942A1B6F93}" dt="2024-03-11T18:03:47.194" v="463" actId="13822"/>
          <ac:spMkLst>
            <pc:docMk/>
            <pc:sldMk cId="3819366201" sldId="258"/>
            <ac:spMk id="4" creationId="{1F65B48F-FF32-D929-4536-F8C7B56A041B}"/>
          </ac:spMkLst>
        </pc:spChg>
        <pc:spChg chg="mod">
          <ac:chgData name="Manikanta Kethireddy" userId="178bf2c80ad03556" providerId="LiveId" clId="{CE5BE372-5616-42B3-BDAE-E6942A1B6F93}" dt="2024-03-11T18:03:52.056" v="464" actId="13822"/>
          <ac:spMkLst>
            <pc:docMk/>
            <pc:sldMk cId="3819366201" sldId="258"/>
            <ac:spMk id="5" creationId="{1BF5CBAE-F4C8-80D9-6A63-19D11E6ED3F9}"/>
          </ac:spMkLst>
        </pc:spChg>
        <pc:spChg chg="mod">
          <ac:chgData name="Manikanta Kethireddy" userId="178bf2c80ad03556" providerId="LiveId" clId="{CE5BE372-5616-42B3-BDAE-E6942A1B6F93}" dt="2024-03-11T18:03:56.641" v="465" actId="13822"/>
          <ac:spMkLst>
            <pc:docMk/>
            <pc:sldMk cId="3819366201" sldId="258"/>
            <ac:spMk id="6" creationId="{DE9EA843-055E-7730-BC2B-BE5AB7A13531}"/>
          </ac:spMkLst>
        </pc:spChg>
        <pc:spChg chg="mod">
          <ac:chgData name="Manikanta Kethireddy" userId="178bf2c80ad03556" providerId="LiveId" clId="{CE5BE372-5616-42B3-BDAE-E6942A1B6F93}" dt="2024-03-11T18:04:01.694" v="466" actId="13822"/>
          <ac:spMkLst>
            <pc:docMk/>
            <pc:sldMk cId="3819366201" sldId="258"/>
            <ac:spMk id="7" creationId="{6EB1DEA0-2ADE-4201-A605-159E37ECA517}"/>
          </ac:spMkLst>
        </pc:spChg>
        <pc:spChg chg="mod">
          <ac:chgData name="Manikanta Kethireddy" userId="178bf2c80ad03556" providerId="LiveId" clId="{CE5BE372-5616-42B3-BDAE-E6942A1B6F93}" dt="2024-03-10T04:51:13.516" v="216" actId="255"/>
          <ac:spMkLst>
            <pc:docMk/>
            <pc:sldMk cId="3819366201" sldId="258"/>
            <ac:spMk id="12" creationId="{8EC23C6F-B252-ABB1-265B-D5A5CAF51339}"/>
          </ac:spMkLst>
        </pc:spChg>
        <pc:spChg chg="mod">
          <ac:chgData name="Manikanta Kethireddy" userId="178bf2c80ad03556" providerId="LiveId" clId="{CE5BE372-5616-42B3-BDAE-E6942A1B6F93}" dt="2024-03-10T04:51:13.516" v="216" actId="255"/>
          <ac:spMkLst>
            <pc:docMk/>
            <pc:sldMk cId="3819366201" sldId="258"/>
            <ac:spMk id="13" creationId="{4BA83738-B864-66A5-F055-3F6DBD16BC63}"/>
          </ac:spMkLst>
        </pc:spChg>
        <pc:spChg chg="add del">
          <ac:chgData name="Manikanta Kethireddy" userId="178bf2c80ad03556" providerId="LiveId" clId="{CE5BE372-5616-42B3-BDAE-E6942A1B6F93}" dt="2024-03-11T03:59:00.527" v="303" actId="22"/>
          <ac:spMkLst>
            <pc:docMk/>
            <pc:sldMk cId="3819366201" sldId="258"/>
            <ac:spMk id="16" creationId="{B905E0F8-C50D-9EB1-D6DA-D08E3FC0F2F1}"/>
          </ac:spMkLst>
        </pc:spChg>
        <pc:spChg chg="add del">
          <ac:chgData name="Manikanta Kethireddy" userId="178bf2c80ad03556" providerId="LiveId" clId="{CE5BE372-5616-42B3-BDAE-E6942A1B6F93}" dt="2024-03-11T03:59:10.055" v="305" actId="22"/>
          <ac:spMkLst>
            <pc:docMk/>
            <pc:sldMk cId="3819366201" sldId="258"/>
            <ac:spMk id="20" creationId="{4378F1DF-C7C2-935A-25DF-D018D60EEAA9}"/>
          </ac:spMkLst>
        </pc:spChg>
        <pc:spChg chg="add del mod">
          <ac:chgData name="Manikanta Kethireddy" userId="178bf2c80ad03556" providerId="LiveId" clId="{CE5BE372-5616-42B3-BDAE-E6942A1B6F93}" dt="2024-03-11T18:03:28.098" v="460" actId="478"/>
          <ac:spMkLst>
            <pc:docMk/>
            <pc:sldMk cId="3819366201" sldId="258"/>
            <ac:spMk id="22" creationId="{0AC36213-D15D-814E-95DB-731954A1467F}"/>
          </ac:spMkLst>
        </pc:spChg>
        <pc:spChg chg="add del">
          <ac:chgData name="Manikanta Kethireddy" userId="178bf2c80ad03556" providerId="LiveId" clId="{CE5BE372-5616-42B3-BDAE-E6942A1B6F93}" dt="2024-03-11T18:04:29.401" v="472" actId="478"/>
          <ac:spMkLst>
            <pc:docMk/>
            <pc:sldMk cId="3819366201" sldId="258"/>
            <ac:spMk id="23" creationId="{15239986-52DB-DBE3-AB74-1AAD61749747}"/>
          </ac:spMkLst>
        </pc:spChg>
        <pc:spChg chg="add mod">
          <ac:chgData name="Manikanta Kethireddy" userId="178bf2c80ad03556" providerId="LiveId" clId="{CE5BE372-5616-42B3-BDAE-E6942A1B6F93}" dt="2024-03-11T17:51:02.058" v="387" actId="1076"/>
          <ac:spMkLst>
            <pc:docMk/>
            <pc:sldMk cId="3819366201" sldId="258"/>
            <ac:spMk id="25" creationId="{8E2E0EAC-C863-0B1F-1631-C2D8F7B8A831}"/>
          </ac:spMkLst>
        </pc:spChg>
        <pc:spChg chg="add mod">
          <ac:chgData name="Manikanta Kethireddy" userId="178bf2c80ad03556" providerId="LiveId" clId="{CE5BE372-5616-42B3-BDAE-E6942A1B6F93}" dt="2024-03-11T17:51:20.026" v="389" actId="1076"/>
          <ac:spMkLst>
            <pc:docMk/>
            <pc:sldMk cId="3819366201" sldId="258"/>
            <ac:spMk id="29" creationId="{EACEDB1B-6634-0439-B63A-3D08D111E735}"/>
          </ac:spMkLst>
        </pc:spChg>
        <pc:spChg chg="add mod">
          <ac:chgData name="Manikanta Kethireddy" userId="178bf2c80ad03556" providerId="LiveId" clId="{CE5BE372-5616-42B3-BDAE-E6942A1B6F93}" dt="2024-03-11T17:51:12.765" v="388" actId="1076"/>
          <ac:spMkLst>
            <pc:docMk/>
            <pc:sldMk cId="3819366201" sldId="258"/>
            <ac:spMk id="33" creationId="{DCEF9094-7419-5CE4-94B0-52DF24DC529E}"/>
          </ac:spMkLst>
        </pc:spChg>
        <pc:picChg chg="mod">
          <ac:chgData name="Manikanta Kethireddy" userId="178bf2c80ad03556" providerId="LiveId" clId="{CE5BE372-5616-42B3-BDAE-E6942A1B6F93}" dt="2024-03-10T04:00:25.127" v="31" actId="1076"/>
          <ac:picMkLst>
            <pc:docMk/>
            <pc:sldMk cId="3819366201" sldId="258"/>
            <ac:picMk id="9" creationId="{57B92614-7AB5-7850-A6A8-AD4103B2462A}"/>
          </ac:picMkLst>
        </pc:picChg>
        <pc:picChg chg="add mod">
          <ac:chgData name="Manikanta Kethireddy" userId="178bf2c80ad03556" providerId="LiveId" clId="{CE5BE372-5616-42B3-BDAE-E6942A1B6F93}" dt="2024-03-11T04:05:05.104" v="334" actId="1076"/>
          <ac:picMkLst>
            <pc:docMk/>
            <pc:sldMk cId="3819366201" sldId="258"/>
            <ac:picMk id="24" creationId="{5BF2EB65-B9EB-E600-98C8-50CC12C4F425}"/>
          </ac:picMkLst>
        </pc:picChg>
        <pc:picChg chg="add mod">
          <ac:chgData name="Manikanta Kethireddy" userId="178bf2c80ad03556" providerId="LiveId" clId="{CE5BE372-5616-42B3-BDAE-E6942A1B6F93}" dt="2024-03-11T17:50:54.305" v="386" actId="1076"/>
          <ac:picMkLst>
            <pc:docMk/>
            <pc:sldMk cId="3819366201" sldId="258"/>
            <ac:picMk id="27" creationId="{52D0FAC9-A465-8B26-54D1-31A1ED0663B3}"/>
          </ac:picMkLst>
        </pc:picChg>
        <pc:picChg chg="add mod">
          <ac:chgData name="Manikanta Kethireddy" userId="178bf2c80ad03556" providerId="LiveId" clId="{CE5BE372-5616-42B3-BDAE-E6942A1B6F93}" dt="2024-03-10T04:33:38.550" v="49" actId="1076"/>
          <ac:picMkLst>
            <pc:docMk/>
            <pc:sldMk cId="3819366201" sldId="258"/>
            <ac:picMk id="31" creationId="{BE9960B5-3F03-DD8F-78C2-9BA61D671EE7}"/>
          </ac:picMkLst>
        </pc:picChg>
        <pc:cxnChg chg="add del mod">
          <ac:chgData name="Manikanta Kethireddy" userId="178bf2c80ad03556" providerId="LiveId" clId="{CE5BE372-5616-42B3-BDAE-E6942A1B6F93}" dt="2024-03-11T17:51:42.216" v="390" actId="478"/>
          <ac:cxnSpMkLst>
            <pc:docMk/>
            <pc:sldMk cId="3819366201" sldId="258"/>
            <ac:cxnSpMk id="10" creationId="{A545B510-C14C-EB11-A90A-CB3D01712872}"/>
          </ac:cxnSpMkLst>
        </pc:cxnChg>
        <pc:cxnChg chg="add mod">
          <ac:chgData name="Manikanta Kethireddy" userId="178bf2c80ad03556" providerId="LiveId" clId="{CE5BE372-5616-42B3-BDAE-E6942A1B6F93}" dt="2024-03-11T17:58:23.241" v="424" actId="13822"/>
          <ac:cxnSpMkLst>
            <pc:docMk/>
            <pc:sldMk cId="3819366201" sldId="258"/>
            <ac:cxnSpMk id="15" creationId="{CB1FD6C8-C2DE-42F0-906E-56E622A4440B}"/>
          </ac:cxnSpMkLst>
        </pc:cxnChg>
        <pc:cxnChg chg="add mod">
          <ac:chgData name="Manikanta Kethireddy" userId="178bf2c80ad03556" providerId="LiveId" clId="{CE5BE372-5616-42B3-BDAE-E6942A1B6F93}" dt="2024-03-11T17:58:29.573" v="425" actId="13822"/>
          <ac:cxnSpMkLst>
            <pc:docMk/>
            <pc:sldMk cId="3819366201" sldId="258"/>
            <ac:cxnSpMk id="18" creationId="{573572CE-90F6-7198-C23C-18F75DD95822}"/>
          </ac:cxnSpMkLst>
        </pc:cxnChg>
        <pc:cxnChg chg="add mod">
          <ac:chgData name="Manikanta Kethireddy" userId="178bf2c80ad03556" providerId="LiveId" clId="{CE5BE372-5616-42B3-BDAE-E6942A1B6F93}" dt="2024-03-11T17:58:36.167" v="426" actId="13822"/>
          <ac:cxnSpMkLst>
            <pc:docMk/>
            <pc:sldMk cId="3819366201" sldId="258"/>
            <ac:cxnSpMk id="19" creationId="{1F7AB95F-F053-E2E3-F7C8-8DC0A8102591}"/>
          </ac:cxnSpMkLst>
        </pc:cxnChg>
        <pc:cxnChg chg="add del">
          <ac:chgData name="Manikanta Kethireddy" userId="178bf2c80ad03556" providerId="LiveId" clId="{CE5BE372-5616-42B3-BDAE-E6942A1B6F93}" dt="2024-03-11T17:57:21.259" v="416" actId="478"/>
          <ac:cxnSpMkLst>
            <pc:docMk/>
            <pc:sldMk cId="3819366201" sldId="258"/>
            <ac:cxnSpMk id="20" creationId="{E84CB201-812F-BC7D-1FBE-2FC95F47D0D9}"/>
          </ac:cxnSpMkLst>
        </pc:cxnChg>
        <pc:cxnChg chg="add mod">
          <ac:chgData name="Manikanta Kethireddy" userId="178bf2c80ad03556" providerId="LiveId" clId="{CE5BE372-5616-42B3-BDAE-E6942A1B6F93}" dt="2024-03-11T17:58:42.488" v="427" actId="13822"/>
          <ac:cxnSpMkLst>
            <pc:docMk/>
            <pc:sldMk cId="3819366201" sldId="258"/>
            <ac:cxnSpMk id="21" creationId="{40CF6E0C-7DC4-DB77-1FC6-2DA6B550F1A9}"/>
          </ac:cxnSpMkLst>
        </pc:cxnChg>
        <pc:cxnChg chg="add del mod">
          <ac:chgData name="Manikanta Kethireddy" userId="178bf2c80ad03556" providerId="LiveId" clId="{CE5BE372-5616-42B3-BDAE-E6942A1B6F93}" dt="2024-03-08T04:27:32.027" v="22" actId="11529"/>
          <ac:cxnSpMkLst>
            <pc:docMk/>
            <pc:sldMk cId="3819366201" sldId="258"/>
            <ac:cxnSpMk id="22" creationId="{D9B3C442-D471-BF2B-43CB-6FDDAE51A05B}"/>
          </ac:cxnSpMkLst>
        </pc:cxnChg>
        <pc:cxnChg chg="add del mod">
          <ac:chgData name="Manikanta Kethireddy" userId="178bf2c80ad03556" providerId="LiveId" clId="{CE5BE372-5616-42B3-BDAE-E6942A1B6F93}" dt="2024-03-11T03:47:57.197" v="300" actId="478"/>
          <ac:cxnSpMkLst>
            <pc:docMk/>
            <pc:sldMk cId="3819366201" sldId="258"/>
            <ac:cxnSpMk id="23" creationId="{A8EC7D01-1277-C1E5-79F7-946FE71BF0A5}"/>
          </ac:cxnSpMkLst>
        </pc:cxnChg>
        <pc:cxnChg chg="add del mod">
          <ac:chgData name="Manikanta Kethireddy" userId="178bf2c80ad03556" providerId="LiveId" clId="{CE5BE372-5616-42B3-BDAE-E6942A1B6F93}" dt="2024-03-10T04:29:15.340" v="47" actId="478"/>
          <ac:cxnSpMkLst>
            <pc:docMk/>
            <pc:sldMk cId="3819366201" sldId="258"/>
            <ac:cxnSpMk id="24" creationId="{693162A4-0B68-FE71-3D90-9D2182C4C723}"/>
          </ac:cxnSpMkLst>
        </pc:cxnChg>
        <pc:cxnChg chg="add mod">
          <ac:chgData name="Manikanta Kethireddy" userId="178bf2c80ad03556" providerId="LiveId" clId="{CE5BE372-5616-42B3-BDAE-E6942A1B6F93}" dt="2024-03-11T17:58:48.967" v="428" actId="13822"/>
          <ac:cxnSpMkLst>
            <pc:docMk/>
            <pc:sldMk cId="3819366201" sldId="258"/>
            <ac:cxnSpMk id="28" creationId="{2AE66718-66E0-9BEC-8EE4-354967A290BA}"/>
          </ac:cxnSpMkLst>
        </pc:cxnChg>
        <pc:cxnChg chg="add mod">
          <ac:chgData name="Manikanta Kethireddy" userId="178bf2c80ad03556" providerId="LiveId" clId="{CE5BE372-5616-42B3-BDAE-E6942A1B6F93}" dt="2024-03-11T17:58:54.414" v="429" actId="13822"/>
          <ac:cxnSpMkLst>
            <pc:docMk/>
            <pc:sldMk cId="3819366201" sldId="258"/>
            <ac:cxnSpMk id="30" creationId="{00270DC0-913C-D3D4-756B-A41907055376}"/>
          </ac:cxnSpMkLst>
        </pc:cxnChg>
        <pc:cxnChg chg="add mod">
          <ac:chgData name="Manikanta Kethireddy" userId="178bf2c80ad03556" providerId="LiveId" clId="{CE5BE372-5616-42B3-BDAE-E6942A1B6F93}" dt="2024-03-11T17:59:00.242" v="430" actId="13822"/>
          <ac:cxnSpMkLst>
            <pc:docMk/>
            <pc:sldMk cId="3819366201" sldId="258"/>
            <ac:cxnSpMk id="32" creationId="{989BF1DB-49C0-DA55-8D31-E1713FC9C88C}"/>
          </ac:cxnSpMkLst>
        </pc:cxnChg>
        <pc:cxnChg chg="add del mod">
          <ac:chgData name="Manikanta Kethireddy" userId="178bf2c80ad03556" providerId="LiveId" clId="{CE5BE372-5616-42B3-BDAE-E6942A1B6F93}" dt="2024-03-11T03:47:55.071" v="299" actId="478"/>
          <ac:cxnSpMkLst>
            <pc:docMk/>
            <pc:sldMk cId="3819366201" sldId="258"/>
            <ac:cxnSpMk id="34" creationId="{D8ADC6A7-19E1-42DF-D899-0514448864CB}"/>
          </ac:cxnSpMkLst>
        </pc:cxnChg>
        <pc:cxnChg chg="add mod">
          <ac:chgData name="Manikanta Kethireddy" userId="178bf2c80ad03556" providerId="LiveId" clId="{CE5BE372-5616-42B3-BDAE-E6942A1B6F93}" dt="2024-03-11T17:58:00.177" v="421" actId="13822"/>
          <ac:cxnSpMkLst>
            <pc:docMk/>
            <pc:sldMk cId="3819366201" sldId="258"/>
            <ac:cxnSpMk id="36" creationId="{659DAC71-3987-61C0-FDCD-E42F348E2A30}"/>
          </ac:cxnSpMkLst>
        </pc:cxnChg>
        <pc:cxnChg chg="add mod">
          <ac:chgData name="Manikanta Kethireddy" userId="178bf2c80ad03556" providerId="LiveId" clId="{CE5BE372-5616-42B3-BDAE-E6942A1B6F93}" dt="2024-03-11T17:57:39.603" v="418" actId="13822"/>
          <ac:cxnSpMkLst>
            <pc:docMk/>
            <pc:sldMk cId="3819366201" sldId="258"/>
            <ac:cxnSpMk id="37" creationId="{2C7421B1-FA7F-AEC8-F0C8-B24268DE56ED}"/>
          </ac:cxnSpMkLst>
        </pc:cxnChg>
        <pc:cxnChg chg="add mod">
          <ac:chgData name="Manikanta Kethireddy" userId="178bf2c80ad03556" providerId="LiveId" clId="{CE5BE372-5616-42B3-BDAE-E6942A1B6F93}" dt="2024-03-11T17:57:49.616" v="419" actId="13822"/>
          <ac:cxnSpMkLst>
            <pc:docMk/>
            <pc:sldMk cId="3819366201" sldId="258"/>
            <ac:cxnSpMk id="38" creationId="{8898B450-D94C-7C2B-AB8F-2A57912EF1CF}"/>
          </ac:cxnSpMkLst>
        </pc:cxnChg>
        <pc:cxnChg chg="add mod">
          <ac:chgData name="Manikanta Kethireddy" userId="178bf2c80ad03556" providerId="LiveId" clId="{CE5BE372-5616-42B3-BDAE-E6942A1B6F93}" dt="2024-03-11T17:57:54.679" v="420" actId="13822"/>
          <ac:cxnSpMkLst>
            <pc:docMk/>
            <pc:sldMk cId="3819366201" sldId="258"/>
            <ac:cxnSpMk id="40" creationId="{E6EB555F-1A34-39C1-E8AA-BC22FD1BB747}"/>
          </ac:cxnSpMkLst>
        </pc:cxnChg>
        <pc:cxnChg chg="add mod">
          <ac:chgData name="Manikanta Kethireddy" userId="178bf2c80ad03556" providerId="LiveId" clId="{CE5BE372-5616-42B3-BDAE-E6942A1B6F93}" dt="2024-03-11T17:58:16.789" v="423" actId="13822"/>
          <ac:cxnSpMkLst>
            <pc:docMk/>
            <pc:sldMk cId="3819366201" sldId="258"/>
            <ac:cxnSpMk id="41" creationId="{5EDD3506-79D8-2A53-0C9B-85D5C7E8621D}"/>
          </ac:cxnSpMkLst>
        </pc:cxnChg>
        <pc:cxnChg chg="add mod">
          <ac:chgData name="Manikanta Kethireddy" userId="178bf2c80ad03556" providerId="LiveId" clId="{CE5BE372-5616-42B3-BDAE-E6942A1B6F93}" dt="2024-03-11T17:58:07.332" v="422" actId="13822"/>
          <ac:cxnSpMkLst>
            <pc:docMk/>
            <pc:sldMk cId="3819366201" sldId="258"/>
            <ac:cxnSpMk id="42" creationId="{9B74871A-B8F9-EEC0-8660-B8A398EEECDA}"/>
          </ac:cxnSpMkLst>
        </pc:cxnChg>
        <pc:cxnChg chg="add del mod">
          <ac:chgData name="Manikanta Kethireddy" userId="178bf2c80ad03556" providerId="LiveId" clId="{CE5BE372-5616-42B3-BDAE-E6942A1B6F93}" dt="2024-03-11T03:47:59.884" v="301" actId="478"/>
          <ac:cxnSpMkLst>
            <pc:docMk/>
            <pc:sldMk cId="3819366201" sldId="258"/>
            <ac:cxnSpMk id="44" creationId="{FEA4A4D7-0648-FFBC-3418-CB7F56E3B2DF}"/>
          </ac:cxnSpMkLst>
        </pc:cxnChg>
      </pc:sldChg>
      <pc:sldChg chg="addSp delSp modSp new mod">
        <pc:chgData name="Manikanta Kethireddy" userId="178bf2c80ad03556" providerId="LiveId" clId="{CE5BE372-5616-42B3-BDAE-E6942A1B6F93}" dt="2024-03-11T18:06:46.389" v="483" actId="14100"/>
        <pc:sldMkLst>
          <pc:docMk/>
          <pc:sldMk cId="2005903627" sldId="259"/>
        </pc:sldMkLst>
        <pc:spChg chg="mod">
          <ac:chgData name="Manikanta Kethireddy" userId="178bf2c80ad03556" providerId="LiveId" clId="{CE5BE372-5616-42B3-BDAE-E6942A1B6F93}" dt="2024-03-11T18:06:46.389" v="483" actId="14100"/>
          <ac:spMkLst>
            <pc:docMk/>
            <pc:sldMk cId="2005903627" sldId="259"/>
            <ac:spMk id="2" creationId="{2505049F-7CB1-F395-3F05-1DB3D9CA7962}"/>
          </ac:spMkLst>
        </pc:spChg>
        <pc:spChg chg="add mod">
          <ac:chgData name="Manikanta Kethireddy" userId="178bf2c80ad03556" providerId="LiveId" clId="{CE5BE372-5616-42B3-BDAE-E6942A1B6F93}" dt="2024-03-11T18:04:23.847" v="471" actId="13822"/>
          <ac:spMkLst>
            <pc:docMk/>
            <pc:sldMk cId="2005903627" sldId="259"/>
            <ac:spMk id="3" creationId="{D1ACF18B-4559-B7E7-B170-54BE68A78B8F}"/>
          </ac:spMkLst>
        </pc:spChg>
        <pc:spChg chg="add mod">
          <ac:chgData name="Manikanta Kethireddy" userId="178bf2c80ad03556" providerId="LiveId" clId="{CE5BE372-5616-42B3-BDAE-E6942A1B6F93}" dt="2024-03-11T18:04:20.119" v="470" actId="13822"/>
          <ac:spMkLst>
            <pc:docMk/>
            <pc:sldMk cId="2005903627" sldId="259"/>
            <ac:spMk id="4" creationId="{4CF79FE7-FC29-7239-F29A-07C3DDD28340}"/>
          </ac:spMkLst>
        </pc:spChg>
        <pc:spChg chg="add mod">
          <ac:chgData name="Manikanta Kethireddy" userId="178bf2c80ad03556" providerId="LiveId" clId="{CE5BE372-5616-42B3-BDAE-E6942A1B6F93}" dt="2024-03-11T18:04:16.560" v="469" actId="13822"/>
          <ac:spMkLst>
            <pc:docMk/>
            <pc:sldMk cId="2005903627" sldId="259"/>
            <ac:spMk id="5" creationId="{98610C0A-B33C-827E-2B33-B7937EAD649A}"/>
          </ac:spMkLst>
        </pc:spChg>
        <pc:spChg chg="add mod">
          <ac:chgData name="Manikanta Kethireddy" userId="178bf2c80ad03556" providerId="LiveId" clId="{CE5BE372-5616-42B3-BDAE-E6942A1B6F93}" dt="2024-03-11T18:04:12.134" v="468" actId="13822"/>
          <ac:spMkLst>
            <pc:docMk/>
            <pc:sldMk cId="2005903627" sldId="259"/>
            <ac:spMk id="6" creationId="{59D9E205-9436-4C26-7CA9-BE7F3FA8B58A}"/>
          </ac:spMkLst>
        </pc:spChg>
        <pc:spChg chg="add mod">
          <ac:chgData name="Manikanta Kethireddy" userId="178bf2c80ad03556" providerId="LiveId" clId="{CE5BE372-5616-42B3-BDAE-E6942A1B6F93}" dt="2024-03-11T18:04:07.783" v="467" actId="13822"/>
          <ac:spMkLst>
            <pc:docMk/>
            <pc:sldMk cId="2005903627" sldId="259"/>
            <ac:spMk id="7" creationId="{FDD7CB8F-F5EB-3E88-DD60-212FF269D256}"/>
          </ac:spMkLst>
        </pc:spChg>
        <pc:spChg chg="add mod">
          <ac:chgData name="Manikanta Kethireddy" userId="178bf2c80ad03556" providerId="LiveId" clId="{CE5BE372-5616-42B3-BDAE-E6942A1B6F93}" dt="2024-03-11T17:53:16.150" v="399" actId="1076"/>
          <ac:spMkLst>
            <pc:docMk/>
            <pc:sldMk cId="2005903627" sldId="259"/>
            <ac:spMk id="14" creationId="{16431085-4B8E-EE35-7A7B-08D95887A11F}"/>
          </ac:spMkLst>
        </pc:spChg>
        <pc:spChg chg="add mod">
          <ac:chgData name="Manikanta Kethireddy" userId="178bf2c80ad03556" providerId="LiveId" clId="{CE5BE372-5616-42B3-BDAE-E6942A1B6F93}" dt="2024-03-11T17:55:41.270" v="412" actId="1076"/>
          <ac:spMkLst>
            <pc:docMk/>
            <pc:sldMk cId="2005903627" sldId="259"/>
            <ac:spMk id="16" creationId="{59C7DB4C-5807-3534-1635-388B809F3BB5}"/>
          </ac:spMkLst>
        </pc:spChg>
        <pc:spChg chg="add del mod">
          <ac:chgData name="Manikanta Kethireddy" userId="178bf2c80ad03556" providerId="LiveId" clId="{CE5BE372-5616-42B3-BDAE-E6942A1B6F93}" dt="2024-03-11T02:58:02.064" v="292" actId="478"/>
          <ac:spMkLst>
            <pc:docMk/>
            <pc:sldMk cId="2005903627" sldId="259"/>
            <ac:spMk id="17" creationId="{B2AB8502-A842-07AC-4F90-621ECBD69AE8}"/>
          </ac:spMkLst>
        </pc:spChg>
        <pc:spChg chg="add mod">
          <ac:chgData name="Manikanta Kethireddy" userId="178bf2c80ad03556" providerId="LiveId" clId="{CE5BE372-5616-42B3-BDAE-E6942A1B6F93}" dt="2024-03-11T17:54:05.698" v="403" actId="1076"/>
          <ac:spMkLst>
            <pc:docMk/>
            <pc:sldMk cId="2005903627" sldId="259"/>
            <ac:spMk id="18" creationId="{8C428581-517B-FBBE-BA33-9EB739A3C62E}"/>
          </ac:spMkLst>
        </pc:spChg>
        <pc:spChg chg="add del mod">
          <ac:chgData name="Manikanta Kethireddy" userId="178bf2c80ad03556" providerId="LiveId" clId="{CE5BE372-5616-42B3-BDAE-E6942A1B6F93}" dt="2024-03-10T04:58:52.740" v="264" actId="478"/>
          <ac:spMkLst>
            <pc:docMk/>
            <pc:sldMk cId="2005903627" sldId="259"/>
            <ac:spMk id="18" creationId="{E80B60C7-D4B3-F78F-B5A7-D6888A269D76}"/>
          </ac:spMkLst>
        </pc:spChg>
        <pc:spChg chg="add mod">
          <ac:chgData name="Manikanta Kethireddy" userId="178bf2c80ad03556" providerId="LiveId" clId="{CE5BE372-5616-42B3-BDAE-E6942A1B6F93}" dt="2024-03-11T17:52:14.164" v="392" actId="1076"/>
          <ac:spMkLst>
            <pc:docMk/>
            <pc:sldMk cId="2005903627" sldId="259"/>
            <ac:spMk id="27" creationId="{E50AC075-3107-59AF-7D2F-BA5472DA69CD}"/>
          </ac:spMkLst>
        </pc:spChg>
        <pc:graphicFrameChg chg="add mod">
          <ac:chgData name="Manikanta Kethireddy" userId="178bf2c80ad03556" providerId="LiveId" clId="{CE5BE372-5616-42B3-BDAE-E6942A1B6F93}" dt="2024-03-10T04:42:00.125" v="124"/>
          <ac:graphicFrameMkLst>
            <pc:docMk/>
            <pc:sldMk cId="2005903627" sldId="259"/>
            <ac:graphicFrameMk id="8" creationId="{7177EEB2-05A0-CD5E-744D-D30BA34937C0}"/>
          </ac:graphicFrameMkLst>
        </pc:graphicFrameChg>
        <pc:graphicFrameChg chg="add mod">
          <ac:chgData name="Manikanta Kethireddy" userId="178bf2c80ad03556" providerId="LiveId" clId="{CE5BE372-5616-42B3-BDAE-E6942A1B6F93}" dt="2024-03-10T04:42:04.013" v="125"/>
          <ac:graphicFrameMkLst>
            <pc:docMk/>
            <pc:sldMk cId="2005903627" sldId="259"/>
            <ac:graphicFrameMk id="9" creationId="{C94D9C82-2C90-62CF-0DF3-251E9D81988A}"/>
          </ac:graphicFrameMkLst>
        </pc:graphicFrameChg>
        <pc:picChg chg="add del mod">
          <ac:chgData name="Manikanta Kethireddy" userId="178bf2c80ad03556" providerId="LiveId" clId="{CE5BE372-5616-42B3-BDAE-E6942A1B6F93}" dt="2024-03-11T02:57:56.644" v="290" actId="478"/>
          <ac:picMkLst>
            <pc:docMk/>
            <pc:sldMk cId="2005903627" sldId="259"/>
            <ac:picMk id="10" creationId="{4E0EBEDA-02AC-B780-733B-3131A15E906E}"/>
          </ac:picMkLst>
        </pc:picChg>
        <pc:picChg chg="add mod">
          <ac:chgData name="Manikanta Kethireddy" userId="178bf2c80ad03556" providerId="LiveId" clId="{CE5BE372-5616-42B3-BDAE-E6942A1B6F93}" dt="2024-03-11T18:00:38.023" v="442" actId="1076"/>
          <ac:picMkLst>
            <pc:docMk/>
            <pc:sldMk cId="2005903627" sldId="259"/>
            <ac:picMk id="11" creationId="{C6FD87F4-2BA4-DDD4-44F2-4BFFD89BF9C0}"/>
          </ac:picMkLst>
        </pc:picChg>
        <pc:picChg chg="add mod">
          <ac:chgData name="Manikanta Kethireddy" userId="178bf2c80ad03556" providerId="LiveId" clId="{CE5BE372-5616-42B3-BDAE-E6942A1B6F93}" dt="2024-03-11T17:53:06.982" v="398" actId="1076"/>
          <ac:picMkLst>
            <pc:docMk/>
            <pc:sldMk cId="2005903627" sldId="259"/>
            <ac:picMk id="12" creationId="{D5262F36-69F2-FDB7-324C-1C9B7BDCF72C}"/>
          </ac:picMkLst>
        </pc:picChg>
        <pc:picChg chg="add mod">
          <ac:chgData name="Manikanta Kethireddy" userId="178bf2c80ad03556" providerId="LiveId" clId="{CE5BE372-5616-42B3-BDAE-E6942A1B6F93}" dt="2024-03-11T17:53:44.477" v="402" actId="1076"/>
          <ac:picMkLst>
            <pc:docMk/>
            <pc:sldMk cId="2005903627" sldId="259"/>
            <ac:picMk id="13" creationId="{5DBBD424-BCAD-743A-97C5-3E338720C17E}"/>
          </ac:picMkLst>
        </pc:picChg>
        <pc:picChg chg="add mod">
          <ac:chgData name="Manikanta Kethireddy" userId="178bf2c80ad03556" providerId="LiveId" clId="{CE5BE372-5616-42B3-BDAE-E6942A1B6F93}" dt="2024-03-11T04:07:50.187" v="347"/>
          <ac:picMkLst>
            <pc:docMk/>
            <pc:sldMk cId="2005903627" sldId="259"/>
            <ac:picMk id="15" creationId="{064DDD66-8E42-2E31-F187-E64A051B2C5A}"/>
          </ac:picMkLst>
        </pc:picChg>
        <pc:picChg chg="add mod">
          <ac:chgData name="Manikanta Kethireddy" userId="178bf2c80ad03556" providerId="LiveId" clId="{CE5BE372-5616-42B3-BDAE-E6942A1B6F93}" dt="2024-03-11T17:52:49.102" v="397" actId="1076"/>
          <ac:picMkLst>
            <pc:docMk/>
            <pc:sldMk cId="2005903627" sldId="259"/>
            <ac:picMk id="25" creationId="{461DB519-A330-5C6E-50E1-4B606AC16874}"/>
          </ac:picMkLst>
        </pc:picChg>
        <pc:cxnChg chg="add del mod">
          <ac:chgData name="Manikanta Kethireddy" userId="178bf2c80ad03556" providerId="LiveId" clId="{CE5BE372-5616-42B3-BDAE-E6942A1B6F93}" dt="2024-03-11T17:56:06.894" v="413" actId="478"/>
          <ac:cxnSpMkLst>
            <pc:docMk/>
            <pc:sldMk cId="2005903627" sldId="259"/>
            <ac:cxnSpMk id="9" creationId="{73891747-35CC-36F5-2C8F-ADBCEF7133A6}"/>
          </ac:cxnSpMkLst>
        </pc:cxnChg>
        <pc:cxnChg chg="add del mod">
          <ac:chgData name="Manikanta Kethireddy" userId="178bf2c80ad03556" providerId="LiveId" clId="{CE5BE372-5616-42B3-BDAE-E6942A1B6F93}" dt="2024-03-11T03:47:25.505" v="298" actId="478"/>
          <ac:cxnSpMkLst>
            <pc:docMk/>
            <pc:sldMk cId="2005903627" sldId="259"/>
            <ac:cxnSpMk id="20" creationId="{2CAD268A-1F3A-3D81-05C9-471448C30819}"/>
          </ac:cxnSpMkLst>
        </pc:cxnChg>
        <pc:cxnChg chg="add mod">
          <ac:chgData name="Manikanta Kethireddy" userId="178bf2c80ad03556" providerId="LiveId" clId="{CE5BE372-5616-42B3-BDAE-E6942A1B6F93}" dt="2024-03-11T18:00:14.445" v="438" actId="13822"/>
          <ac:cxnSpMkLst>
            <pc:docMk/>
            <pc:sldMk cId="2005903627" sldId="259"/>
            <ac:cxnSpMk id="21" creationId="{407745F5-11F6-8DC2-9082-0A06EA5A8DD7}"/>
          </ac:cxnSpMkLst>
        </pc:cxnChg>
        <pc:cxnChg chg="add del mod">
          <ac:chgData name="Manikanta Kethireddy" userId="178bf2c80ad03556" providerId="LiveId" clId="{CE5BE372-5616-42B3-BDAE-E6942A1B6F93}" dt="2024-03-11T02:57:08.332" v="287" actId="478"/>
          <ac:cxnSpMkLst>
            <pc:docMk/>
            <pc:sldMk cId="2005903627" sldId="259"/>
            <ac:cxnSpMk id="22" creationId="{8CF16F1C-81C8-765A-3177-2DC0BE469659}"/>
          </ac:cxnSpMkLst>
        </pc:cxnChg>
        <pc:cxnChg chg="add del mod">
          <ac:chgData name="Manikanta Kethireddy" userId="178bf2c80ad03556" providerId="LiveId" clId="{CE5BE372-5616-42B3-BDAE-E6942A1B6F93}" dt="2024-03-11T02:57:25.310" v="288" actId="478"/>
          <ac:cxnSpMkLst>
            <pc:docMk/>
            <pc:sldMk cId="2005903627" sldId="259"/>
            <ac:cxnSpMk id="24" creationId="{481E986C-5FB6-74C7-713E-14A6883DC031}"/>
          </ac:cxnSpMkLst>
        </pc:cxnChg>
        <pc:cxnChg chg="add mod">
          <ac:chgData name="Manikanta Kethireddy" userId="178bf2c80ad03556" providerId="LiveId" clId="{CE5BE372-5616-42B3-BDAE-E6942A1B6F93}" dt="2024-03-11T18:00:44.475" v="443" actId="14100"/>
          <ac:cxnSpMkLst>
            <pc:docMk/>
            <pc:sldMk cId="2005903627" sldId="259"/>
            <ac:cxnSpMk id="26" creationId="{7E412511-CCF3-FF05-4B93-AE52C82E5DB4}"/>
          </ac:cxnSpMkLst>
        </pc:cxnChg>
        <pc:cxnChg chg="add mod">
          <ac:chgData name="Manikanta Kethireddy" userId="178bf2c80ad03556" providerId="LiveId" clId="{CE5BE372-5616-42B3-BDAE-E6942A1B6F93}" dt="2024-03-11T18:00:48.916" v="444" actId="14100"/>
          <ac:cxnSpMkLst>
            <pc:docMk/>
            <pc:sldMk cId="2005903627" sldId="259"/>
            <ac:cxnSpMk id="28" creationId="{73419C31-E409-1BE8-7649-7A7B9F555994}"/>
          </ac:cxnSpMkLst>
        </pc:cxnChg>
        <pc:cxnChg chg="add mod">
          <ac:chgData name="Manikanta Kethireddy" userId="178bf2c80ad03556" providerId="LiveId" clId="{CE5BE372-5616-42B3-BDAE-E6942A1B6F93}" dt="2024-03-11T18:00:53.284" v="445" actId="14100"/>
          <ac:cxnSpMkLst>
            <pc:docMk/>
            <pc:sldMk cId="2005903627" sldId="259"/>
            <ac:cxnSpMk id="30" creationId="{63DFCB92-0381-54CB-CB87-9FEB12DA1051}"/>
          </ac:cxnSpMkLst>
        </pc:cxnChg>
        <pc:cxnChg chg="add mod">
          <ac:chgData name="Manikanta Kethireddy" userId="178bf2c80ad03556" providerId="LiveId" clId="{CE5BE372-5616-42B3-BDAE-E6942A1B6F93}" dt="2024-03-11T17:59:51.005" v="433" actId="13822"/>
          <ac:cxnSpMkLst>
            <pc:docMk/>
            <pc:sldMk cId="2005903627" sldId="259"/>
            <ac:cxnSpMk id="31" creationId="{CF306E23-3CE0-382B-B7BC-0AA6ADCB0C15}"/>
          </ac:cxnSpMkLst>
        </pc:cxnChg>
        <pc:cxnChg chg="add mod">
          <ac:chgData name="Manikanta Kethireddy" userId="178bf2c80ad03556" providerId="LiveId" clId="{CE5BE372-5616-42B3-BDAE-E6942A1B6F93}" dt="2024-03-11T18:00:09.785" v="437" actId="13822"/>
          <ac:cxnSpMkLst>
            <pc:docMk/>
            <pc:sldMk cId="2005903627" sldId="259"/>
            <ac:cxnSpMk id="32" creationId="{E0A86E1F-3599-31D1-0CAA-CC12CD445D5B}"/>
          </ac:cxnSpMkLst>
        </pc:cxnChg>
        <pc:cxnChg chg="add mod">
          <ac:chgData name="Manikanta Kethireddy" userId="178bf2c80ad03556" providerId="LiveId" clId="{CE5BE372-5616-42B3-BDAE-E6942A1B6F93}" dt="2024-03-11T17:59:58.843" v="435" actId="13822"/>
          <ac:cxnSpMkLst>
            <pc:docMk/>
            <pc:sldMk cId="2005903627" sldId="259"/>
            <ac:cxnSpMk id="34" creationId="{0C9062CD-332F-BEAC-227A-A4334B8A5D17}"/>
          </ac:cxnSpMkLst>
        </pc:cxnChg>
        <pc:cxnChg chg="add mod">
          <ac:chgData name="Manikanta Kethireddy" userId="178bf2c80ad03556" providerId="LiveId" clId="{CE5BE372-5616-42B3-BDAE-E6942A1B6F93}" dt="2024-03-11T17:59:54.842" v="434" actId="13822"/>
          <ac:cxnSpMkLst>
            <pc:docMk/>
            <pc:sldMk cId="2005903627" sldId="259"/>
            <ac:cxnSpMk id="35" creationId="{FE7BEA93-8D72-4211-CF4A-E5A5FAE38BDD}"/>
          </ac:cxnSpMkLst>
        </pc:cxnChg>
        <pc:cxnChg chg="add mod">
          <ac:chgData name="Manikanta Kethireddy" userId="178bf2c80ad03556" providerId="LiveId" clId="{CE5BE372-5616-42B3-BDAE-E6942A1B6F93}" dt="2024-03-11T18:00:04.856" v="436" actId="13822"/>
          <ac:cxnSpMkLst>
            <pc:docMk/>
            <pc:sldMk cId="2005903627" sldId="259"/>
            <ac:cxnSpMk id="36" creationId="{1D91530D-B6AC-31A0-8481-05BDCD2DF990}"/>
          </ac:cxnSpMkLst>
        </pc:cxnChg>
        <pc:cxnChg chg="add del mod">
          <ac:chgData name="Manikanta Kethireddy" userId="178bf2c80ad03556" providerId="LiveId" clId="{CE5BE372-5616-42B3-BDAE-E6942A1B6F93}" dt="2024-03-11T02:57:53.893" v="289" actId="478"/>
          <ac:cxnSpMkLst>
            <pc:docMk/>
            <pc:sldMk cId="2005903627" sldId="259"/>
            <ac:cxnSpMk id="38" creationId="{B546BF2C-B746-C50C-8284-E5E149CBEE6F}"/>
          </ac:cxnSpMkLst>
        </pc:cxnChg>
        <pc:cxnChg chg="add del mod">
          <ac:chgData name="Manikanta Kethireddy" userId="178bf2c80ad03556" providerId="LiveId" clId="{CE5BE372-5616-42B3-BDAE-E6942A1B6F93}" dt="2024-03-11T17:56:30.848" v="414" actId="478"/>
          <ac:cxnSpMkLst>
            <pc:docMk/>
            <pc:sldMk cId="2005903627" sldId="259"/>
            <ac:cxnSpMk id="40" creationId="{C13218C8-073A-3B22-1C6D-0EA3A1797DA8}"/>
          </ac:cxnSpMkLst>
        </pc:cxnChg>
        <pc:cxnChg chg="add del mod">
          <ac:chgData name="Manikanta Kethireddy" userId="178bf2c80ad03556" providerId="LiveId" clId="{CE5BE372-5616-42B3-BDAE-E6942A1B6F93}" dt="2024-03-11T03:47:22.910" v="297" actId="478"/>
          <ac:cxnSpMkLst>
            <pc:docMk/>
            <pc:sldMk cId="2005903627" sldId="259"/>
            <ac:cxnSpMk id="42" creationId="{AE9BCB4E-2CB0-D47E-2CEC-7D4C16E850ED}"/>
          </ac:cxnSpMkLst>
        </pc:cxnChg>
        <pc:cxnChg chg="add del">
          <ac:chgData name="Manikanta Kethireddy" userId="178bf2c80ad03556" providerId="LiveId" clId="{CE5BE372-5616-42B3-BDAE-E6942A1B6F93}" dt="2024-03-11T17:59:41.678" v="432" actId="478"/>
          <ac:cxnSpMkLst>
            <pc:docMk/>
            <pc:sldMk cId="2005903627" sldId="259"/>
            <ac:cxnSpMk id="46" creationId="{53202D8C-F448-C6B4-C8B5-C496F8AFE645}"/>
          </ac:cxnSpMkLst>
        </pc:cxnChg>
      </pc:sldChg>
      <pc:sldChg chg="new del">
        <pc:chgData name="Manikanta Kethireddy" userId="178bf2c80ad03556" providerId="LiveId" clId="{CE5BE372-5616-42B3-BDAE-E6942A1B6F93}" dt="2024-03-10T04:40:48.294" v="115" actId="680"/>
        <pc:sldMkLst>
          <pc:docMk/>
          <pc:sldMk cId="2540338764" sldId="259"/>
        </pc:sldMkLst>
      </pc:sldChg>
      <pc:sldChg chg="addSp delSp modSp new del mod">
        <pc:chgData name="Manikanta Kethireddy" userId="178bf2c80ad03556" providerId="LiveId" clId="{CE5BE372-5616-42B3-BDAE-E6942A1B6F93}" dt="2024-03-10T04:40:38.808" v="113" actId="680"/>
        <pc:sldMkLst>
          <pc:docMk/>
          <pc:sldMk cId="3753519169" sldId="259"/>
        </pc:sldMkLst>
        <pc:spChg chg="add del mod">
          <ac:chgData name="Manikanta Kethireddy" userId="178bf2c80ad03556" providerId="LiveId" clId="{CE5BE372-5616-42B3-BDAE-E6942A1B6F93}" dt="2024-03-10T04:40:37.186" v="112" actId="20577"/>
          <ac:spMkLst>
            <pc:docMk/>
            <pc:sldMk cId="3753519169" sldId="259"/>
            <ac:spMk id="2" creationId="{AED1C485-3286-570F-A90C-7C95D7A8A5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5125-BB41-F62A-008C-D2D51106D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3C98F-4E30-1F38-EFF4-1DC924DC5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2EB97-F75A-3479-B469-BFC3A8D9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CE7E-75D4-4A82-B2E7-41B2990F0FD1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C813C-77D5-9EC2-7FEA-500171E9E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99180-D596-FC0C-B141-214230E3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4586-B2B4-4C9A-A62C-081E8EC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1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E706-8B84-CE12-0436-E9E9F0E6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DD7BF-CE19-6AFF-F688-AB474A65A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6E2B5-7B6B-D699-A9FA-9BE58021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CE7E-75D4-4A82-B2E7-41B2990F0FD1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8DA1C-798C-0AF9-47E5-39D87AC8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AD658-E1AE-DC8D-CC34-E9457CF7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4586-B2B4-4C9A-A62C-081E8EC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32FF2-8449-E9B2-28D4-78EAD6FC7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FDAC2-CC6B-37B6-E4F9-76D115800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69817-4ADF-4684-4627-5DA5BA4B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CE7E-75D4-4A82-B2E7-41B2990F0FD1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BAC11-82BF-D5B1-73B1-E16C87B0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192F1-C2BA-48CB-D30D-E2BE03BA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4586-B2B4-4C9A-A62C-081E8EC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7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07FF-E9F8-EE34-C494-A30B114B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893BA-38EC-3775-157D-0DF22803D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B635A-8E1D-3AA3-B97F-4159E243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CE7E-75D4-4A82-B2E7-41B2990F0FD1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0FC1C-494E-90F3-3B61-BDD9D609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19EF4-0AFA-1C7C-4619-01171F0E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4586-B2B4-4C9A-A62C-081E8EC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6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F7DA2-823E-BB50-6CCF-B929B0D9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89CCA-FCC5-3B68-32AE-647939B0D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32EF6-F4F0-CB13-153E-960FA2D51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CE7E-75D4-4A82-B2E7-41B2990F0FD1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E7B9B-A85B-8633-1977-B9FAEC2DC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1BDD4-60E5-70D2-B459-819D7F6B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4586-B2B4-4C9A-A62C-081E8EC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3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0213-CD18-0EF8-12C6-8BBE83CE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172AE-4E2D-F2B5-0C9B-DEBA612F9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A0986-0AE1-0009-355A-F5F6AF740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4E2FE-688C-33C0-91AB-3C085318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CE7E-75D4-4A82-B2E7-41B2990F0FD1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192B3-71D2-305C-231E-C28C46D85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23601-E686-F748-C2F5-7EB6D16A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4586-B2B4-4C9A-A62C-081E8EC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FB821-1BAA-5A89-DF99-BA5FDEFB4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39934-3492-A081-0834-917A98B53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8B5C1-A762-C1BC-036B-438933658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ECBFD-8FC8-A7CF-DC27-C823A4687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EDF0F5-A9DD-B658-E623-704D648D3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7644D8-0092-08F9-C0C0-46297509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CE7E-75D4-4A82-B2E7-41B2990F0FD1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2DF235-75A6-15C9-A222-45F6592FF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62B4EE-7D03-BC38-8FAF-A891376B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4586-B2B4-4C9A-A62C-081E8EC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4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BBF7-A146-7DEB-8855-A51AD017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ABC80-437F-3B1A-6B2F-7CA3DDE1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CE7E-75D4-4A82-B2E7-41B2990F0FD1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9E3596-D86E-81B2-F718-C34A1A25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8AC05-0135-05C6-A888-FE4FB4EB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4586-B2B4-4C9A-A62C-081E8EC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5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C40EF-89E9-8295-0A42-30EA2FDF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CE7E-75D4-4A82-B2E7-41B2990F0FD1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62E3B-641D-AE7F-987F-F4399B4C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B934D-392C-E4AF-5821-1BC03EB8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4586-B2B4-4C9A-A62C-081E8EC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6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B973-FC26-B43C-87CA-A241B4A2D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1C17D-4D83-200D-A699-90474937B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C5F1F-F6DD-E64C-8247-B2838CE6B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E6D55-3876-4DDB-5218-65588AFB5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CE7E-75D4-4A82-B2E7-41B2990F0FD1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48CBE-4CF9-2869-D3F5-E2221AEBC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6001F-A254-4E9B-433D-6A5F7708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4586-B2B4-4C9A-A62C-081E8EC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2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780C-5437-5DBD-2633-BE0EB80EC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F3337D-54FC-2465-5F51-3835B4EFC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F1406-CFF0-1280-1EE0-40904BD1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9807C-4CC6-BC9B-0242-EDEFFCB4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CE7E-75D4-4A82-B2E7-41B2990F0FD1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DD8E4-2D11-5055-0782-2123479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BBD86-85DA-1B90-89F4-21D7999A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4586-B2B4-4C9A-A62C-081E8EC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0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FD1CB-B57C-FCE3-0F96-AA368DF2A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416B1-F4F3-3461-9E10-40FDB6BFB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B9B8F-A357-82FF-6657-B1660DB98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05CE7E-75D4-4A82-B2E7-41B2990F0FD1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E306C-7E9B-4711-24A5-2B5C0B012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6F827-D2E2-53ED-F604-1DEFA9DF8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64586-B2B4-4C9A-A62C-081E8EC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6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22A6-1547-8269-8CDA-036DC371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15" y="83023"/>
            <a:ext cx="4015902" cy="1463675"/>
          </a:xfrm>
        </p:spPr>
        <p:txBody>
          <a:bodyPr>
            <a:normAutofit/>
          </a:bodyPr>
          <a:lstStyle/>
          <a:p>
            <a:r>
              <a:rPr lang="en-US" sz="2000" b="1">
                <a:latin typeface="+mn-lt"/>
              </a:rPr>
              <a:t>Healthify</a:t>
            </a:r>
            <a:br>
              <a:rPr lang="en-US" sz="2000" b="1" dirty="0">
                <a:latin typeface="+mn-lt"/>
              </a:rPr>
            </a:br>
            <a:r>
              <a:rPr lang="en-US" sz="2000" b="1" dirty="0">
                <a:latin typeface="+mn-lt"/>
              </a:rPr>
              <a:t>01. User Management</a:t>
            </a:r>
            <a:br>
              <a:rPr lang="en-US" sz="2000" b="1" dirty="0">
                <a:latin typeface="+mn-lt"/>
              </a:rPr>
            </a:br>
            <a:r>
              <a:rPr lang="en-US" sz="2000" b="1" dirty="0">
                <a:latin typeface="+mn-lt"/>
              </a:rPr>
              <a:t>Use Case Diagram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60FA358-AC2A-27FF-7723-BE1005411E06}"/>
              </a:ext>
            </a:extLst>
          </p:cNvPr>
          <p:cNvSpPr/>
          <p:nvPr/>
        </p:nvSpPr>
        <p:spPr>
          <a:xfrm>
            <a:off x="4963764" y="218379"/>
            <a:ext cx="2581522" cy="12601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0" dirty="0">
                <a:effectLst/>
              </a:rPr>
              <a:t>01.01 Establish User Access Control</a:t>
            </a:r>
            <a:endParaRPr lang="en-US" sz="1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65B48F-FF32-D929-4536-F8C7B56A041B}"/>
              </a:ext>
            </a:extLst>
          </p:cNvPr>
          <p:cNvSpPr/>
          <p:nvPr/>
        </p:nvSpPr>
        <p:spPr>
          <a:xfrm>
            <a:off x="4963764" y="1651524"/>
            <a:ext cx="2581522" cy="12613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0" dirty="0">
                <a:effectLst/>
              </a:rPr>
              <a:t>01.02 Implement Secure Authentication</a:t>
            </a:r>
            <a:endParaRPr lang="en-US" sz="1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BF5CBAE-F4C8-80D9-6A63-19D11E6ED3F9}"/>
              </a:ext>
            </a:extLst>
          </p:cNvPr>
          <p:cNvSpPr/>
          <p:nvPr/>
        </p:nvSpPr>
        <p:spPr>
          <a:xfrm>
            <a:off x="4963763" y="3087239"/>
            <a:ext cx="2581523" cy="11065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0" dirty="0">
                <a:effectLst/>
              </a:rPr>
              <a:t>01.03 Manage Data</a:t>
            </a:r>
            <a:endParaRPr lang="en-US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E9EA843-055E-7730-BC2B-BE5AB7A13531}"/>
              </a:ext>
            </a:extLst>
          </p:cNvPr>
          <p:cNvSpPr/>
          <p:nvPr/>
        </p:nvSpPr>
        <p:spPr>
          <a:xfrm>
            <a:off x="4963763" y="4368159"/>
            <a:ext cx="2581524" cy="11817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0" dirty="0">
                <a:effectLst/>
              </a:rPr>
              <a:t>01.04 Manage Account Recovery and Reset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B1DEA0-2ADE-4201-A605-159E37ECA517}"/>
              </a:ext>
            </a:extLst>
          </p:cNvPr>
          <p:cNvSpPr/>
          <p:nvPr/>
        </p:nvSpPr>
        <p:spPr>
          <a:xfrm>
            <a:off x="4963765" y="5722940"/>
            <a:ext cx="2581522" cy="11178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0">
                <a:effectLst/>
              </a:rPr>
              <a:t>01.05 Send User Notifications</a:t>
            </a:r>
            <a:endParaRPr lang="en-US" sz="1600"/>
          </a:p>
        </p:txBody>
      </p:sp>
      <p:pic>
        <p:nvPicPr>
          <p:cNvPr id="9" name="Graphic 8" descr="User outline">
            <a:extLst>
              <a:ext uri="{FF2B5EF4-FFF2-40B4-BE49-F238E27FC236}">
                <a16:creationId xmlns:a16="http://schemas.microsoft.com/office/drawing/2014/main" id="{57B92614-7AB5-7850-A6A8-AD4103B24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54565" y="1414554"/>
            <a:ext cx="1069232" cy="1106575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926C3EBB-4CF1-4BA3-8C31-BC599A45A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62036" y="3087238"/>
            <a:ext cx="1069232" cy="11065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C23C6F-B252-ABB1-265B-D5A5CAF51339}"/>
              </a:ext>
            </a:extLst>
          </p:cNvPr>
          <p:cNvSpPr txBox="1"/>
          <p:nvPr/>
        </p:nvSpPr>
        <p:spPr>
          <a:xfrm>
            <a:off x="9352271" y="2362778"/>
            <a:ext cx="1382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Guest User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83738-B864-66A5-F055-3F6DBD16BC63}"/>
              </a:ext>
            </a:extLst>
          </p:cNvPr>
          <p:cNvSpPr txBox="1"/>
          <p:nvPr/>
        </p:nvSpPr>
        <p:spPr>
          <a:xfrm>
            <a:off x="9137518" y="4085458"/>
            <a:ext cx="181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Registered User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1FD6C8-C2DE-42F0-906E-56E622A4440B}"/>
              </a:ext>
            </a:extLst>
          </p:cNvPr>
          <p:cNvCxnSpPr>
            <a:cxnSpLocks/>
            <a:endCxn id="3" idx="6"/>
          </p:cNvCxnSpPr>
          <p:nvPr/>
        </p:nvCxnSpPr>
        <p:spPr>
          <a:xfrm flipH="1" flipV="1">
            <a:off x="7545286" y="848445"/>
            <a:ext cx="1916749" cy="118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3572CE-90F6-7198-C23C-18F75DD95822}"/>
              </a:ext>
            </a:extLst>
          </p:cNvPr>
          <p:cNvCxnSpPr>
            <a:cxnSpLocks/>
            <a:endCxn id="4" idx="6"/>
          </p:cNvCxnSpPr>
          <p:nvPr/>
        </p:nvCxnSpPr>
        <p:spPr>
          <a:xfrm flipH="1">
            <a:off x="7545286" y="2023225"/>
            <a:ext cx="1916749" cy="25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E66718-66E0-9BEC-8EE4-354967A290BA}"/>
              </a:ext>
            </a:extLst>
          </p:cNvPr>
          <p:cNvCxnSpPr>
            <a:endCxn id="4" idx="6"/>
          </p:cNvCxnSpPr>
          <p:nvPr/>
        </p:nvCxnSpPr>
        <p:spPr>
          <a:xfrm flipH="1" flipV="1">
            <a:off x="7545286" y="2282209"/>
            <a:ext cx="1916750" cy="1358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0270DC0-913C-D3D4-756B-A41907055376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7545286" y="3640527"/>
            <a:ext cx="1909279" cy="2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9BF1DB-49C0-DA55-8D31-E1713FC9C88C}"/>
              </a:ext>
            </a:extLst>
          </p:cNvPr>
          <p:cNvCxnSpPr>
            <a:endCxn id="6" idx="6"/>
          </p:cNvCxnSpPr>
          <p:nvPr/>
        </p:nvCxnSpPr>
        <p:spPr>
          <a:xfrm flipH="1">
            <a:off x="7545287" y="3653927"/>
            <a:ext cx="1916749" cy="1305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7AB95F-F053-E2E3-F7C8-8DC0A8102591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7545286" y="2031795"/>
            <a:ext cx="1909278" cy="1608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CF6E0C-7DC4-DB77-1FC6-2DA6B550F1A9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7545287" y="2044619"/>
            <a:ext cx="1909277" cy="291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Graphic 30" descr="Doctor male outline">
            <a:extLst>
              <a:ext uri="{FF2B5EF4-FFF2-40B4-BE49-F238E27FC236}">
                <a16:creationId xmlns:a16="http://schemas.microsoft.com/office/drawing/2014/main" id="{BE9960B5-3F03-DD8F-78C2-9BA61D671E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77666" y="3203429"/>
            <a:ext cx="914400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CEF9094-7419-5CE4-94B0-52DF24DC529E}"/>
              </a:ext>
            </a:extLst>
          </p:cNvPr>
          <p:cNvSpPr txBox="1"/>
          <p:nvPr/>
        </p:nvSpPr>
        <p:spPr>
          <a:xfrm>
            <a:off x="1708325" y="4068346"/>
            <a:ext cx="2236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Healthcare Provider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59DAC71-3987-61C0-FDCD-E42F348E2A30}"/>
              </a:ext>
            </a:extLst>
          </p:cNvPr>
          <p:cNvCxnSpPr>
            <a:endCxn id="5" idx="2"/>
          </p:cNvCxnSpPr>
          <p:nvPr/>
        </p:nvCxnSpPr>
        <p:spPr>
          <a:xfrm flipV="1">
            <a:off x="2992066" y="3640527"/>
            <a:ext cx="1971697" cy="2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98B450-D94C-7C2B-AB8F-2A57912EF1CF}"/>
              </a:ext>
            </a:extLst>
          </p:cNvPr>
          <p:cNvCxnSpPr>
            <a:endCxn id="3" idx="2"/>
          </p:cNvCxnSpPr>
          <p:nvPr/>
        </p:nvCxnSpPr>
        <p:spPr>
          <a:xfrm flipV="1">
            <a:off x="2992066" y="848445"/>
            <a:ext cx="1971698" cy="281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EB555F-1A34-39C1-E8AA-BC22FD1BB747}"/>
              </a:ext>
            </a:extLst>
          </p:cNvPr>
          <p:cNvCxnSpPr>
            <a:endCxn id="4" idx="2"/>
          </p:cNvCxnSpPr>
          <p:nvPr/>
        </p:nvCxnSpPr>
        <p:spPr>
          <a:xfrm flipV="1">
            <a:off x="2992066" y="2282209"/>
            <a:ext cx="1971698" cy="1368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B74871A-B8F9-EEC0-8660-B8A398EEECDA}"/>
              </a:ext>
            </a:extLst>
          </p:cNvPr>
          <p:cNvCxnSpPr>
            <a:endCxn id="6" idx="2"/>
          </p:cNvCxnSpPr>
          <p:nvPr/>
        </p:nvCxnSpPr>
        <p:spPr>
          <a:xfrm>
            <a:off x="3023275" y="3660629"/>
            <a:ext cx="1940488" cy="1298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A black and white icon of a person and a stack of coins&#10;&#10;Description automatically generated">
            <a:extLst>
              <a:ext uri="{FF2B5EF4-FFF2-40B4-BE49-F238E27FC236}">
                <a16:creationId xmlns:a16="http://schemas.microsoft.com/office/drawing/2014/main" id="{5BF2EB65-B9EB-E600-98C8-50CC12C4F4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666" y="4627142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E2E0EAC-C863-0B1F-1631-C2D8F7B8A831}"/>
              </a:ext>
            </a:extLst>
          </p:cNvPr>
          <p:cNvSpPr txBox="1"/>
          <p:nvPr/>
        </p:nvSpPr>
        <p:spPr>
          <a:xfrm>
            <a:off x="1753091" y="2290792"/>
            <a:ext cx="1968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Administrator 1</a:t>
            </a:r>
          </a:p>
        </p:txBody>
      </p:sp>
      <p:pic>
        <p:nvPicPr>
          <p:cNvPr id="27" name="Picture 26" descr="A black and white icon of a person and a stack of coins&#10;&#10;Description automatically generated">
            <a:extLst>
              <a:ext uri="{FF2B5EF4-FFF2-40B4-BE49-F238E27FC236}">
                <a16:creationId xmlns:a16="http://schemas.microsoft.com/office/drawing/2014/main" id="{52D0FAC9-A465-8B26-54D1-31A1ED0663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665" y="1573292"/>
            <a:ext cx="914402" cy="80549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ACEDB1B-6634-0439-B63A-3D08D111E735}"/>
              </a:ext>
            </a:extLst>
          </p:cNvPr>
          <p:cNvSpPr txBox="1"/>
          <p:nvPr/>
        </p:nvSpPr>
        <p:spPr>
          <a:xfrm>
            <a:off x="1753091" y="5538123"/>
            <a:ext cx="172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Administrator 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7421B1-FA7F-AEC8-F0C8-B24268DE56ED}"/>
              </a:ext>
            </a:extLst>
          </p:cNvPr>
          <p:cNvCxnSpPr>
            <a:stCxn id="27" idx="3"/>
            <a:endCxn id="5" idx="2"/>
          </p:cNvCxnSpPr>
          <p:nvPr/>
        </p:nvCxnSpPr>
        <p:spPr>
          <a:xfrm>
            <a:off x="2992067" y="1976039"/>
            <a:ext cx="1971696" cy="166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DD3506-79D8-2A53-0C9B-85D5C7E8621D}"/>
              </a:ext>
            </a:extLst>
          </p:cNvPr>
          <p:cNvCxnSpPr>
            <a:stCxn id="24" idx="3"/>
            <a:endCxn id="5" idx="2"/>
          </p:cNvCxnSpPr>
          <p:nvPr/>
        </p:nvCxnSpPr>
        <p:spPr>
          <a:xfrm flipV="1">
            <a:off x="2992066" y="3640527"/>
            <a:ext cx="1971697" cy="144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36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049F-7CB1-F395-3F05-1DB3D9CA7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11" y="167951"/>
            <a:ext cx="3779946" cy="984827"/>
          </a:xfrm>
        </p:spPr>
        <p:txBody>
          <a:bodyPr>
            <a:normAutofit/>
          </a:bodyPr>
          <a:lstStyle/>
          <a:p>
            <a:r>
              <a:rPr lang="en-US" sz="2000" b="1" dirty="0" err="1">
                <a:latin typeface="+mn-lt"/>
              </a:rPr>
              <a:t>Healthify</a:t>
            </a:r>
            <a:r>
              <a:rPr lang="en-US" sz="2000" b="1" dirty="0">
                <a:latin typeface="+mn-lt"/>
              </a:rPr>
              <a:t> </a:t>
            </a:r>
            <a:br>
              <a:rPr lang="en-US" sz="2000" b="1" dirty="0">
                <a:latin typeface="+mn-lt"/>
              </a:rPr>
            </a:br>
            <a:r>
              <a:rPr lang="en-US" sz="2000" b="1" i="0" dirty="0">
                <a:solidFill>
                  <a:srgbClr val="1F1F1F"/>
                </a:solidFill>
                <a:effectLst/>
                <a:latin typeface="+mn-lt"/>
              </a:rPr>
              <a:t>02. Appointment Management</a:t>
            </a:r>
            <a:br>
              <a:rPr lang="en-US" sz="2000" b="1" i="0" dirty="0">
                <a:solidFill>
                  <a:srgbClr val="1F1F1F"/>
                </a:solidFill>
                <a:effectLst/>
                <a:latin typeface="+mn-lt"/>
              </a:rPr>
            </a:br>
            <a:r>
              <a:rPr lang="en-US" sz="2000" b="1" i="0" dirty="0">
                <a:solidFill>
                  <a:srgbClr val="1F1F1F"/>
                </a:solidFill>
                <a:effectLst/>
                <a:latin typeface="+mn-lt"/>
              </a:rPr>
              <a:t>Use Case Diagram</a:t>
            </a:r>
            <a:endParaRPr lang="en-US" sz="2000" b="1" dirty="0">
              <a:latin typeface="+mn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ACF18B-4559-B7E7-B170-54BE68A78B8F}"/>
              </a:ext>
            </a:extLst>
          </p:cNvPr>
          <p:cNvSpPr/>
          <p:nvPr/>
        </p:nvSpPr>
        <p:spPr>
          <a:xfrm>
            <a:off x="5150497" y="235423"/>
            <a:ext cx="2433059" cy="12499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0" i="0" dirty="0">
                <a:solidFill>
                  <a:srgbClr val="1F1F1F"/>
                </a:solidFill>
                <a:effectLst/>
              </a:rPr>
              <a:t>02.01 Schedule Appointments</a:t>
            </a:r>
            <a:endParaRPr lang="en-US" sz="1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F79FE7-FC29-7239-F29A-07C3DDD28340}"/>
              </a:ext>
            </a:extLst>
          </p:cNvPr>
          <p:cNvSpPr/>
          <p:nvPr/>
        </p:nvSpPr>
        <p:spPr>
          <a:xfrm>
            <a:off x="5150498" y="1658734"/>
            <a:ext cx="2433058" cy="12499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0" i="0" dirty="0">
                <a:solidFill>
                  <a:srgbClr val="000000"/>
                </a:solidFill>
                <a:effectLst/>
              </a:rPr>
              <a:t>02.02 Send Automated Reminders</a:t>
            </a:r>
            <a:endParaRPr lang="en-US" sz="1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610C0A-B33C-827E-2B33-B7937EAD649A}"/>
              </a:ext>
            </a:extLst>
          </p:cNvPr>
          <p:cNvSpPr/>
          <p:nvPr/>
        </p:nvSpPr>
        <p:spPr>
          <a:xfrm>
            <a:off x="5150497" y="3082046"/>
            <a:ext cx="2433057" cy="12209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0" i="0" dirty="0">
                <a:solidFill>
                  <a:srgbClr val="1F1F1F"/>
                </a:solidFill>
                <a:effectLst/>
              </a:rPr>
              <a:t>02.03 Handle Cancellations and Rescheduling</a:t>
            </a:r>
            <a:endParaRPr lang="en-US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D9E205-9436-4C26-7CA9-BE7F3FA8B58A}"/>
              </a:ext>
            </a:extLst>
          </p:cNvPr>
          <p:cNvSpPr/>
          <p:nvPr/>
        </p:nvSpPr>
        <p:spPr>
          <a:xfrm>
            <a:off x="5150498" y="4434277"/>
            <a:ext cx="2433056" cy="11117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0" i="0" dirty="0">
                <a:solidFill>
                  <a:srgbClr val="1F1F1F"/>
                </a:solidFill>
                <a:effectLst/>
              </a:rPr>
              <a:t>02.04 Manage Patient History and Notes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D7CB8F-F5EB-3E88-DD60-212FF269D256}"/>
              </a:ext>
            </a:extLst>
          </p:cNvPr>
          <p:cNvSpPr/>
          <p:nvPr/>
        </p:nvSpPr>
        <p:spPr>
          <a:xfrm>
            <a:off x="5150497" y="5672088"/>
            <a:ext cx="2433055" cy="11859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0" dirty="0">
                <a:effectLst/>
              </a:rPr>
              <a:t>02.05 Facilitate Patient Check-in</a:t>
            </a:r>
            <a:endParaRPr lang="en-US" sz="1600" dirty="0"/>
          </a:p>
        </p:txBody>
      </p:sp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C6FD87F4-2BA4-DDD4-44F2-4BFFD89BF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62283" y="3098651"/>
            <a:ext cx="1069232" cy="1106575"/>
          </a:xfrm>
          <a:prstGeom prst="rect">
            <a:avLst/>
          </a:prstGeom>
        </p:spPr>
      </p:pic>
      <p:pic>
        <p:nvPicPr>
          <p:cNvPr id="12" name="Graphic 11" descr="Doctor male outline">
            <a:extLst>
              <a:ext uri="{FF2B5EF4-FFF2-40B4-BE49-F238E27FC236}">
                <a16:creationId xmlns:a16="http://schemas.microsoft.com/office/drawing/2014/main" id="{D5262F36-69F2-FDB7-324C-1C9B7BDCF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98605" y="2866374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431085-4B8E-EE35-7A7B-08D95887A11F}"/>
              </a:ext>
            </a:extLst>
          </p:cNvPr>
          <p:cNvSpPr txBox="1"/>
          <p:nvPr/>
        </p:nvSpPr>
        <p:spPr>
          <a:xfrm>
            <a:off x="1660732" y="3690830"/>
            <a:ext cx="21449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Healthcare Provider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7DB4C-5807-3534-1635-388B809F3BB5}"/>
              </a:ext>
            </a:extLst>
          </p:cNvPr>
          <p:cNvSpPr txBox="1"/>
          <p:nvPr/>
        </p:nvSpPr>
        <p:spPr>
          <a:xfrm>
            <a:off x="9202378" y="3991434"/>
            <a:ext cx="18230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Registered User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412511-CCF3-FF05-4B93-AE52C82E5DB4}"/>
              </a:ext>
            </a:extLst>
          </p:cNvPr>
          <p:cNvCxnSpPr>
            <a:cxnSpLocks/>
            <a:endCxn id="3" idx="6"/>
          </p:cNvCxnSpPr>
          <p:nvPr/>
        </p:nvCxnSpPr>
        <p:spPr>
          <a:xfrm flipH="1" flipV="1">
            <a:off x="7583556" y="860408"/>
            <a:ext cx="1778727" cy="2830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3419C31-E409-1BE8-7649-7A7B9F555994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7583554" y="3692544"/>
            <a:ext cx="1778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3DFCB92-0381-54CB-CB87-9FEB12DA1051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7583554" y="3690830"/>
            <a:ext cx="1778727" cy="1299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0A86E1F-3599-31D1-0CAA-CC12CD445D5B}"/>
              </a:ext>
            </a:extLst>
          </p:cNvPr>
          <p:cNvCxnSpPr>
            <a:endCxn id="7" idx="2"/>
          </p:cNvCxnSpPr>
          <p:nvPr/>
        </p:nvCxnSpPr>
        <p:spPr>
          <a:xfrm>
            <a:off x="3050331" y="3237619"/>
            <a:ext cx="2100166" cy="3027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C9062CD-332F-BEAC-227A-A4334B8A5D17}"/>
              </a:ext>
            </a:extLst>
          </p:cNvPr>
          <p:cNvCxnSpPr>
            <a:endCxn id="5" idx="2"/>
          </p:cNvCxnSpPr>
          <p:nvPr/>
        </p:nvCxnSpPr>
        <p:spPr>
          <a:xfrm>
            <a:off x="3050329" y="3235344"/>
            <a:ext cx="210016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D91530D-B6AC-31A0-8481-05BDCD2DF990}"/>
              </a:ext>
            </a:extLst>
          </p:cNvPr>
          <p:cNvCxnSpPr>
            <a:endCxn id="6" idx="2"/>
          </p:cNvCxnSpPr>
          <p:nvPr/>
        </p:nvCxnSpPr>
        <p:spPr>
          <a:xfrm>
            <a:off x="3050329" y="3235344"/>
            <a:ext cx="2100169" cy="175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A black and white icon of a person and a stack of coins&#10;&#10;Description automatically generated">
            <a:extLst>
              <a:ext uri="{FF2B5EF4-FFF2-40B4-BE49-F238E27FC236}">
                <a16:creationId xmlns:a16="http://schemas.microsoft.com/office/drawing/2014/main" id="{5DBBD424-BCAD-743A-97C5-3E338720C1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931" y="4498721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C428581-517B-FBBE-BA33-9EB739A3C62E}"/>
              </a:ext>
            </a:extLst>
          </p:cNvPr>
          <p:cNvSpPr txBox="1"/>
          <p:nvPr/>
        </p:nvSpPr>
        <p:spPr>
          <a:xfrm>
            <a:off x="1867046" y="5335045"/>
            <a:ext cx="172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Administrator 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7745F5-11F6-8DC2-9082-0A06EA5A8DD7}"/>
              </a:ext>
            </a:extLst>
          </p:cNvPr>
          <p:cNvCxnSpPr>
            <a:stCxn id="13" idx="3"/>
            <a:endCxn id="6" idx="2"/>
          </p:cNvCxnSpPr>
          <p:nvPr/>
        </p:nvCxnSpPr>
        <p:spPr>
          <a:xfrm>
            <a:off x="3050331" y="4955921"/>
            <a:ext cx="2100167" cy="3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A blue icon with a stethoscope on a tablet&#10;&#10;Description automatically generated">
            <a:extLst>
              <a:ext uri="{FF2B5EF4-FFF2-40B4-BE49-F238E27FC236}">
                <a16:creationId xmlns:a16="http://schemas.microsoft.com/office/drawing/2014/main" id="{461DB519-A330-5C6E-50E1-4B606AC168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283" y="1199789"/>
            <a:ext cx="989043" cy="80268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50AC075-3107-59AF-7D2F-BA5472DA69CD}"/>
              </a:ext>
            </a:extLst>
          </p:cNvPr>
          <p:cNvSpPr txBox="1"/>
          <p:nvPr/>
        </p:nvSpPr>
        <p:spPr>
          <a:xfrm>
            <a:off x="1543043" y="2049489"/>
            <a:ext cx="2100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 Information Technologist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306E23-3CE0-382B-B7BC-0AA6ADCB0C15}"/>
              </a:ext>
            </a:extLst>
          </p:cNvPr>
          <p:cNvCxnSpPr>
            <a:cxnSpLocks/>
            <a:stCxn id="25" idx="3"/>
            <a:endCxn id="5" idx="2"/>
          </p:cNvCxnSpPr>
          <p:nvPr/>
        </p:nvCxnSpPr>
        <p:spPr>
          <a:xfrm>
            <a:off x="3050326" y="1601134"/>
            <a:ext cx="2100171" cy="209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E7BEA93-8D72-4211-CF4A-E5A5FAE38BDD}"/>
              </a:ext>
            </a:extLst>
          </p:cNvPr>
          <p:cNvCxnSpPr>
            <a:cxnSpLocks/>
            <a:stCxn id="25" idx="3"/>
            <a:endCxn id="7" idx="2"/>
          </p:cNvCxnSpPr>
          <p:nvPr/>
        </p:nvCxnSpPr>
        <p:spPr>
          <a:xfrm>
            <a:off x="3050326" y="1601134"/>
            <a:ext cx="2100171" cy="4663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903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86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Healthify 01. User Management Use Case Diagram</vt:lpstr>
      <vt:lpstr>Healthify  02. Appointment Management Use Case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User Management Use Case Diagram</dc:title>
  <dc:creator>Manikanta Kethireddy</dc:creator>
  <cp:lastModifiedBy>Manikanta Kethireddy</cp:lastModifiedBy>
  <cp:revision>1</cp:revision>
  <dcterms:created xsi:type="dcterms:W3CDTF">2024-03-08T01:48:59Z</dcterms:created>
  <dcterms:modified xsi:type="dcterms:W3CDTF">2024-03-11T18:07:27Z</dcterms:modified>
</cp:coreProperties>
</file>