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63" r:id="rId10"/>
    <p:sldId id="265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TOGfv/lxoe2Ew6k/z6CPayvBu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7C7345-F205-46D7-B2BE-DA8986A0FE3B}">
  <a:tblStyle styleId="{527C7345-F205-46D7-B2BE-DA8986A0FE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 Diagrams – S2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>
            <p:extLst>
              <p:ext uri="{D42A27DB-BD31-4B8C-83A1-F6EECF244321}">
                <p14:modId xmlns:p14="http://schemas.microsoft.com/office/powerpoint/2010/main" val="1537171533"/>
              </p:ext>
            </p:extLst>
          </p:nvPr>
        </p:nvGraphicFramePr>
        <p:xfrm>
          <a:off x="256032" y="411480"/>
          <a:ext cx="11667942" cy="6250519"/>
        </p:xfrm>
        <a:graphic>
          <a:graphicData uri="http://schemas.openxmlformats.org/drawingml/2006/table">
            <a:tbl>
              <a:tblPr firstRow="1" bandRow="1">
                <a:noFill/>
                <a:tableStyleId>{527C7345-F205-46D7-B2BE-DA8986A0FE3B}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Name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Primary Attributes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Subscription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subscriptionTypeID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subscriptionAmount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SubscriptionTypes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subscriptionTypeID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subscriptionType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subscriptionTypeDescription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3687936"/>
                  </a:ext>
                </a:extLst>
              </a:tr>
              <a:tr h="3224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Doctor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doctorPhone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Guest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guestPhone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User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username,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userPhone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Appointment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appointmentID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scheduleID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appointmentDate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Billing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billingID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paymentAmount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paymentStatus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PaymentMethod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paymentMethodID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paymentTypeID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paymentMethodDetails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defaultPaymentMethod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PaymentType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paymentTypeID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paymentTypeName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paymentTypeDescription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12245611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Advertising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advertisementTitle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advertisementContent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advertisementStartDate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advertisementEndDate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Schedule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scheduleID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scheduledate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numberOfPatients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scheduleTime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CustomerSupport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(FK), title,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ticketDescription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notes,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staffName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resolutionDate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TicketStatus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statusDescription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165029566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TicketPriority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priorityDescription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20328219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GuestAdvertising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UserAdvertising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06649726"/>
                  </a:ext>
                </a:extLst>
              </a:tr>
              <a:tr h="3177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DoctorAdvertising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82566795"/>
                  </a:ext>
                </a:extLst>
              </a:tr>
            </a:tbl>
          </a:graphicData>
        </a:graphic>
      </p:graphicFrame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2D928F83-CEA9-5E8F-BCCB-20DB3E276F69}"/>
              </a:ext>
            </a:extLst>
          </p:cNvPr>
          <p:cNvSpPr txBox="1"/>
          <p:nvPr/>
        </p:nvSpPr>
        <p:spPr>
          <a:xfrm>
            <a:off x="2794000" y="-2032"/>
            <a:ext cx="6096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of Entities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BBB0A6-0F9D-F2C2-1FE8-73BDC8C2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8" y="265176"/>
            <a:ext cx="10479024" cy="6529980"/>
          </a:xfrm>
          <a:prstGeom prst="rect">
            <a:avLst/>
          </a:prstGeom>
        </p:spPr>
      </p:pic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6159A6E5-995B-3F2D-B0B3-F34C2C66427C}"/>
              </a:ext>
            </a:extLst>
          </p:cNvPr>
          <p:cNvSpPr txBox="1"/>
          <p:nvPr/>
        </p:nvSpPr>
        <p:spPr>
          <a:xfrm>
            <a:off x="2501392" y="0"/>
            <a:ext cx="6096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Conceptual ER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8A0347-A255-CE34-01F0-08407E82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25" y="96625"/>
            <a:ext cx="1555173" cy="855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0A2FFF-7A79-3227-7EB8-F5A6BD0A6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132"/>
          <a:stretch/>
        </p:blipFill>
        <p:spPr>
          <a:xfrm>
            <a:off x="10405694" y="982195"/>
            <a:ext cx="1745634" cy="67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4FD1E-2F7B-D06C-EA51-677436E4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078" y="64534"/>
            <a:ext cx="7339845" cy="6731456"/>
          </a:xfrm>
          <a:prstGeom prst="rect">
            <a:avLst/>
          </a:prstGeom>
        </p:spPr>
      </p:pic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49971757-7D66-31D3-D4ED-5698E4809A86}"/>
              </a:ext>
            </a:extLst>
          </p:cNvPr>
          <p:cNvSpPr txBox="1"/>
          <p:nvPr/>
        </p:nvSpPr>
        <p:spPr>
          <a:xfrm>
            <a:off x="-438912" y="64534"/>
            <a:ext cx="47386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EA117-F5B0-5F76-E4EE-364C411539D8}"/>
              </a:ext>
            </a:extLst>
          </p:cNvPr>
          <p:cNvSpPr txBox="1"/>
          <p:nvPr/>
        </p:nvSpPr>
        <p:spPr>
          <a:xfrm>
            <a:off x="10021617" y="6395880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Software Used: </a:t>
            </a:r>
          </a:p>
          <a:p>
            <a:r>
              <a:rPr lang="en-US" sz="1000" dirty="0" err="1"/>
              <a:t>MySql</a:t>
            </a:r>
            <a:r>
              <a:rPr lang="en-US" sz="1000" dirty="0"/>
              <a:t> (Database Reverse Engineer)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 Diagrams – S3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256032" y="411480"/>
          <a:ext cx="11667942" cy="4106417"/>
        </p:xfrm>
        <a:graphic>
          <a:graphicData uri="http://schemas.openxmlformats.org/drawingml/2006/table">
            <a:tbl>
              <a:tblPr firstRow="1" bandRow="1">
                <a:noFill/>
                <a:tableStyleId>{527C7345-F205-46D7-B2BE-DA8986A0FE3B}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Name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Primary Attributes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Doctor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doctorPhone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Guest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guestPhone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User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username,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userEmail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userPassword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userPhone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Billing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billingID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subscriptionID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paymentAmount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paymentStatus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Advertising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advertisementTitle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advertisementContent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advertisementStartDate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advertisementEndDate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CustomerSupport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(FK), title,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ticketDescription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(FK), notes,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staffName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resolutionDate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TicketStatus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statusDescription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165029566"/>
                  </a:ext>
                </a:extLst>
              </a:tr>
              <a:tr h="3397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TicketPriority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priorityName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priorityDescription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20328219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GuestAdvertising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guestID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UserAdvertising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06649726"/>
                  </a:ext>
                </a:extLst>
              </a:tr>
              <a:tr h="3177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DoctorAdvertising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doctorID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advertisementID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(PK, FK)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82566795"/>
                  </a:ext>
                </a:extLst>
              </a:tr>
            </a:tbl>
          </a:graphicData>
        </a:graphic>
      </p:graphicFrame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2D928F83-CEA9-5E8F-BCCB-20DB3E276F69}"/>
              </a:ext>
            </a:extLst>
          </p:cNvPr>
          <p:cNvSpPr txBox="1"/>
          <p:nvPr/>
        </p:nvSpPr>
        <p:spPr>
          <a:xfrm>
            <a:off x="2794000" y="-2032"/>
            <a:ext cx="6096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of Entities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6159A6E5-995B-3F2D-B0B3-F34C2C66427C}"/>
              </a:ext>
            </a:extLst>
          </p:cNvPr>
          <p:cNvSpPr txBox="1"/>
          <p:nvPr/>
        </p:nvSpPr>
        <p:spPr>
          <a:xfrm>
            <a:off x="2501392" y="0"/>
            <a:ext cx="6096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Conceptual ER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12F2AE05-3CB9-E4F8-86FB-395EDFE2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4" y="570270"/>
            <a:ext cx="10284542" cy="5834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8A0347-A255-CE34-01F0-08407E82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25" y="96625"/>
            <a:ext cx="1555173" cy="855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0A2FFF-7A79-3227-7EB8-F5A6BD0A6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132"/>
          <a:stretch/>
        </p:blipFill>
        <p:spPr>
          <a:xfrm>
            <a:off x="10405694" y="982195"/>
            <a:ext cx="1745634" cy="67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4FD1E-2F7B-D06C-EA51-677436E4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078" y="64534"/>
            <a:ext cx="7339845" cy="6731456"/>
          </a:xfrm>
          <a:prstGeom prst="rect">
            <a:avLst/>
          </a:prstGeom>
        </p:spPr>
      </p:pic>
      <p:sp>
        <p:nvSpPr>
          <p:cNvPr id="2" name="Google Shape;275;p4">
            <a:extLst>
              <a:ext uri="{FF2B5EF4-FFF2-40B4-BE49-F238E27FC236}">
                <a16:creationId xmlns:a16="http://schemas.microsoft.com/office/drawing/2014/main" id="{49971757-7D66-31D3-D4ED-5698E4809A86}"/>
              </a:ext>
            </a:extLst>
          </p:cNvPr>
          <p:cNvSpPr txBox="1"/>
          <p:nvPr/>
        </p:nvSpPr>
        <p:spPr>
          <a:xfrm>
            <a:off x="-438912" y="64534"/>
            <a:ext cx="47386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 :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Healthify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EA117-F5B0-5F76-E4EE-364C411539D8}"/>
              </a:ext>
            </a:extLst>
          </p:cNvPr>
          <p:cNvSpPr txBox="1"/>
          <p:nvPr/>
        </p:nvSpPr>
        <p:spPr>
          <a:xfrm>
            <a:off x="10021617" y="6395880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Software Used: </a:t>
            </a:r>
          </a:p>
          <a:p>
            <a:r>
              <a:rPr lang="en-US" sz="1000" dirty="0" err="1"/>
              <a:t>MySql</a:t>
            </a:r>
            <a:r>
              <a:rPr lang="en-US" sz="1000" dirty="0"/>
              <a:t> (Database Reverse Engineer)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617405276824AB19D5135495C3C2E" ma:contentTypeVersion="11" ma:contentTypeDescription="Create a new document." ma:contentTypeScope="" ma:versionID="e489c4af90d484a16279a43a9cd5ebe0">
  <xsd:schema xmlns:xsd="http://www.w3.org/2001/XMLSchema" xmlns:xs="http://www.w3.org/2001/XMLSchema" xmlns:p="http://schemas.microsoft.com/office/2006/metadata/properties" xmlns:ns3="bb241dc6-4e44-4248-9abd-d359ba4e313d" targetNamespace="http://schemas.microsoft.com/office/2006/metadata/properties" ma:root="true" ma:fieldsID="ed8a28412f401099f585a6492f19c1cb" ns3:_="">
    <xsd:import namespace="bb241dc6-4e44-4248-9abd-d359ba4e3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241dc6-4e44-4248-9abd-d359ba4e3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241dc6-4e44-4248-9abd-d359ba4e313d" xsi:nil="true"/>
  </documentManagement>
</p:properties>
</file>

<file path=customXml/itemProps1.xml><?xml version="1.0" encoding="utf-8"?>
<ds:datastoreItem xmlns:ds="http://schemas.openxmlformats.org/officeDocument/2006/customXml" ds:itemID="{0CBF6320-6952-4F9C-8556-14BE05C77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241dc6-4e44-4248-9abd-d359ba4e3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632554-1873-46CD-B12C-676404E09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11E74-276E-469A-BF4F-A6AD908FD3B2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b241dc6-4e44-4248-9abd-d359ba4e313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466</Words>
  <Application>Microsoft Macintosh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Pilla, Rohith Rao Naidu</dc:creator>
  <cp:lastModifiedBy>Pallapolu, Ms. Priyanka Reddy</cp:lastModifiedBy>
  <cp:revision>8</cp:revision>
  <dcterms:created xsi:type="dcterms:W3CDTF">2023-03-27T00:21:10Z</dcterms:created>
  <dcterms:modified xsi:type="dcterms:W3CDTF">2024-05-07T02:36:35Z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0x01010075D617405276824AB19D5135495C3C2E</vt:lpwstr>
  </property>
</Properties>
</file>