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1" r:id="rId5"/>
    <p:sldId id="284" r:id="rId6"/>
    <p:sldId id="278" r:id="rId7"/>
    <p:sldId id="261" r:id="rId8"/>
    <p:sldId id="279" r:id="rId9"/>
    <p:sldId id="265" r:id="rId10"/>
    <p:sldId id="277" r:id="rId11"/>
    <p:sldId id="268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879" autoAdjust="0"/>
  </p:normalViewPr>
  <p:slideViewPr>
    <p:cSldViewPr snapToGrid="0">
      <p:cViewPr>
        <p:scale>
          <a:sx n="100" d="100"/>
          <a:sy n="100" d="100"/>
        </p:scale>
        <p:origin x="816" y="61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pusulurivinay/healthc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-144379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463" y="-144379"/>
            <a:ext cx="10315074" cy="2277979"/>
          </a:xfrm>
        </p:spPr>
        <p:txBody>
          <a:bodyPr/>
          <a:lstStyle/>
          <a:p>
            <a:r>
              <a:rPr lang="en-US" dirty="0"/>
              <a:t>Healthify - Transforming Healthcare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E8C72-29D5-6938-6EC8-A419F0037CBC}"/>
              </a:ext>
            </a:extLst>
          </p:cNvPr>
          <p:cNvSpPr txBox="1"/>
          <p:nvPr/>
        </p:nvSpPr>
        <p:spPr>
          <a:xfrm>
            <a:off x="2991853" y="3553326"/>
            <a:ext cx="7178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4:</a:t>
            </a:r>
          </a:p>
          <a:p>
            <a:r>
              <a:rPr lang="en-US" dirty="0">
                <a:solidFill>
                  <a:schemeClr val="bg1"/>
                </a:solidFill>
              </a:rPr>
              <a:t>Mamoon Mohammed, Priyanka Reddy Pallapolu , Maddula Dheeraj, Surekha Maruti Salunkhe , Afreen Shaik, Arjun Reddy Nareddy , Mattapally Madhvika, Balu Venkat Motaparthi , Nikhil Ravuri,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Abhilash Reddy Battu, Manikanta Kethireddy, Vinay Pusuluri, Likith Nadendla, Venkata Reddy Doggala, Sai Vamshi Gardas, Naresh Chenna 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URL:</a:t>
            </a:r>
          </a:p>
        </p:txBody>
      </p:sp>
      <p:pic>
        <p:nvPicPr>
          <p:cNvPr id="7" name="Picture Placeholder 6" descr="A screenshot of GitHub url">
            <a:extLst>
              <a:ext uri="{FF2B5EF4-FFF2-40B4-BE49-F238E27FC236}">
                <a16:creationId xmlns:a16="http://schemas.microsoft.com/office/drawing/2014/main" id="{FD651EB0-7805-19A1-7401-2C42095A16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8" y="1790329"/>
            <a:ext cx="5015919" cy="4113054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https://github.com/pusulurivinay/healthcare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48" y="152400"/>
            <a:ext cx="5066250" cy="690880"/>
          </a:xfrm>
          <a:noFill/>
        </p:spPr>
        <p:txBody>
          <a:bodyPr>
            <a:noAutofit/>
          </a:bodyPr>
          <a:lstStyle/>
          <a:p>
            <a:r>
              <a:rPr lang="en-US" dirty="0"/>
              <a:t>Repository Structure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AF207DF-0712-E09B-74E9-97A4786F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7" y="976629"/>
            <a:ext cx="9732378" cy="57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773" y="273839"/>
            <a:ext cx="6241651" cy="776919"/>
          </a:xfrm>
          <a:noFill/>
        </p:spPr>
        <p:txBody>
          <a:bodyPr anchor="ctr"/>
          <a:lstStyle/>
          <a:p>
            <a:r>
              <a:rPr lang="en-US" dirty="0"/>
              <a:t>Repository Structure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4E926C-30C6-03C1-A3F6-0F596B7CE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6" y="857577"/>
            <a:ext cx="10976488" cy="53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1010 data lines to infinity">
            <a:extLst>
              <a:ext uri="{FF2B5EF4-FFF2-40B4-BE49-F238E27FC236}">
                <a16:creationId xmlns:a16="http://schemas.microsoft.com/office/drawing/2014/main" id="{2989B36E-363E-11E6-B657-5DFD0E4D9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037" y="1286310"/>
            <a:ext cx="9467127" cy="252791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Email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A8FC317-BCE0-CAA0-2665-ED5836BDA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878450"/>
            <a:ext cx="9124950" cy="43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542544"/>
          </a:xfrm>
          <a:noFill/>
        </p:spPr>
        <p:txBody>
          <a:bodyPr anchor="b"/>
          <a:lstStyle/>
          <a:p>
            <a:r>
              <a:rPr lang="en-US" dirty="0"/>
              <a:t>Appointment Form</a:t>
            </a:r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00A655CB-8007-4313-83CB-62A430E50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6" y="1295400"/>
            <a:ext cx="11791300" cy="44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1024890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Customer Support Tickets</a:t>
            </a: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F7BA2EF-49E3-738E-D631-D32FC635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" y="1729051"/>
            <a:ext cx="5481991" cy="50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0150" y="2928396"/>
            <a:ext cx="9467850" cy="2527911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{359ED70E-2597-462A-802F-B7BDCEC814DC}tf55661986_win32</Template>
  <TotalTime>27</TotalTime>
  <Words>99</Words>
  <Application>Microsoft Office PowerPoint</Application>
  <PresentationFormat>Widescreen</PresentationFormat>
  <Paragraphs>20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Custom</vt:lpstr>
      <vt:lpstr>Healthify - Transforming Healthcare Management</vt:lpstr>
      <vt:lpstr>GitHub URL:</vt:lpstr>
      <vt:lpstr>Repository Structure</vt:lpstr>
      <vt:lpstr>Repository Structure</vt:lpstr>
      <vt:lpstr>Source Code</vt:lpstr>
      <vt:lpstr>Email Function</vt:lpstr>
      <vt:lpstr>Appointment Form</vt:lpstr>
      <vt:lpstr>Customer Support Tickets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 - Transforming Healthcare Management</dc:title>
  <dc:creator>Nadendla, Mr. Likith</dc:creator>
  <cp:lastModifiedBy>Nadendla, Mr. Likith</cp:lastModifiedBy>
  <cp:revision>1</cp:revision>
  <dcterms:created xsi:type="dcterms:W3CDTF">2024-05-07T03:40:03Z</dcterms:created>
  <dcterms:modified xsi:type="dcterms:W3CDTF">2024-05-07T04:07:41Z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