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80227A-0AA8-4D23-B76D-591F8CFA5A4B}">
  <a:tblStyle styleId="{A780227A-0AA8-4D23-B76D-591F8CFA5A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91722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Health-care Management system- BRM Diagram</a:t>
            </a:r>
            <a:endParaRPr/>
          </a:p>
        </p:txBody>
      </p:sp>
      <p:pic>
        <p:nvPicPr>
          <p:cNvPr descr="A diagram of a company&#10;&#10;Description automatically generated" id="85" name="Google Shape;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3994"/>
          <a:stretch/>
        </p:blipFill>
        <p:spPr>
          <a:xfrm>
            <a:off x="609600" y="903111"/>
            <a:ext cx="10515600" cy="595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660358" y="200297"/>
            <a:ext cx="8702842" cy="5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Health-care Management System: SIPOC Diagram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149531" y="1985554"/>
            <a:ext cx="1602378" cy="40320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1149531" y="2564091"/>
            <a:ext cx="1602378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upplier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241082" y="2796218"/>
            <a:ext cx="147812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Clinical Labs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Insurance Providers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IT Service Providers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Pharmacies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Bank &amp; Credit card Vendors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149584" y="1987122"/>
            <a:ext cx="1602378" cy="40320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149584" y="2565659"/>
            <a:ext cx="1602378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nputs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957250" y="1987125"/>
            <a:ext cx="1602378" cy="40320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7957250" y="2565662"/>
            <a:ext cx="1602378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utputs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9966730" y="1988694"/>
            <a:ext cx="1602378" cy="40320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9966730" y="2567231"/>
            <a:ext cx="1602378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196768" y="1988693"/>
            <a:ext cx="2353380" cy="40320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5196768" y="2567230"/>
            <a:ext cx="235338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4"/>
          <p:cNvSpPr txBox="1"/>
          <p:nvPr/>
        </p:nvSpPr>
        <p:spPr>
          <a:xfrm>
            <a:off x="5593233" y="2077034"/>
            <a:ext cx="1533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rocess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415051" y="1420251"/>
            <a:ext cx="1130187" cy="436777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349115" y="1421819"/>
            <a:ext cx="1130187" cy="436777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90656" y="1421822"/>
            <a:ext cx="1130187" cy="436777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175637" y="1421821"/>
            <a:ext cx="1130187" cy="436777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0166265" y="1423390"/>
            <a:ext cx="1130187" cy="436777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0209071" y="3145769"/>
            <a:ext cx="11660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Registered User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Health care Providers</a:t>
            </a: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5878099" y="2682998"/>
            <a:ext cx="946240" cy="3227810"/>
            <a:chOff x="203879" y="1281"/>
            <a:chExt cx="946240" cy="3227810"/>
          </a:xfrm>
        </p:grpSpPr>
        <p:sp>
          <p:nvSpPr>
            <p:cNvPr id="114" name="Google Shape;114;p14"/>
            <p:cNvSpPr/>
            <p:nvPr/>
          </p:nvSpPr>
          <p:spPr>
            <a:xfrm>
              <a:off x="203879" y="1281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215001" y="12403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User-Data Management</a:t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rot="5400000">
              <a:off x="605797" y="390517"/>
              <a:ext cx="142403" cy="17088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625734" y="404758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03879" y="570895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215001" y="582017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Registered-Data Management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605797" y="960130"/>
              <a:ext cx="142403" cy="17088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625734" y="974371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03879" y="1140508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215001" y="1151630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Health care Administrators</a:t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5400000">
              <a:off x="605797" y="1529744"/>
              <a:ext cx="142403" cy="17088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625734" y="1543985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03879" y="1710122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215001" y="1721244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Finance Groups</a:t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5400000">
              <a:off x="605797" y="2099357"/>
              <a:ext cx="142403" cy="17088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625734" y="2113598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03879" y="2279735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215001" y="2290857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 Group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rot="5400000">
              <a:off x="605797" y="2668971"/>
              <a:ext cx="142403" cy="17088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625734" y="2683212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03879" y="2849349"/>
              <a:ext cx="946240" cy="379742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215001" y="2860471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Advertising Group</a:t>
              </a:r>
              <a:endParaRPr/>
            </a:p>
          </p:txBody>
        </p:sp>
      </p:grpSp>
      <p:sp>
        <p:nvSpPr>
          <p:cNvPr id="136" name="Google Shape;136;p14"/>
          <p:cNvSpPr txBox="1"/>
          <p:nvPr/>
        </p:nvSpPr>
        <p:spPr>
          <a:xfrm>
            <a:off x="3273778" y="2738154"/>
            <a:ext cx="140106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Patient information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Appointment requests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Insurance information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Advertisements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Bank Transactions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7890042" y="2785867"/>
            <a:ext cx="17367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Appointment Confirmations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Billing Invoices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Prescription processing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2293515" y="2749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{A780227A-0AA8-4D23-B76D-591F8CFA5A4B}</a:tableStyleId>
              </a:tblPr>
              <a:tblGrid>
                <a:gridCol w="2435900"/>
                <a:gridCol w="2435900"/>
                <a:gridCol w="2435900"/>
              </a:tblGrid>
              <a:tr h="64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User-data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/>
                        <a:t>Database Administrator 1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/>
                        <a:t>Arjun Reddy Nareddy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6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 User-data Management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Database Administrator 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Venkata Reddy Doggala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 care Administrators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Health Information Technologists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Surekha Maruti Salunkhe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2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Financial Analyst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600"/>
                        <a:t>Dheeraj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8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 Success Manager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Nikhil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8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Digital Marketing Specialist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Madhvika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p15"/>
          <p:cNvSpPr txBox="1"/>
          <p:nvPr/>
        </p:nvSpPr>
        <p:spPr>
          <a:xfrm>
            <a:off x="2293542" y="1181825"/>
            <a:ext cx="742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Users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(Arjun Reddy Nareddy)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 User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(Venkata Reddy Doggala)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Providers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(Rasheed)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9936480" y="2490651"/>
            <a:ext cx="1628503" cy="1314995"/>
          </a:xfrm>
          <a:prstGeom prst="wedgeRoundRectCallout">
            <a:avLst>
              <a:gd fmla="val -101047" name="adj1"/>
              <a:gd fmla="val 129897" name="adj2"/>
              <a:gd fmla="val 16667" name="adj3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 gather business requirements for their assigned business stakeholders.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