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4"/>
  </p:notesMasterIdLst>
  <p:sldIdLst>
    <p:sldId id="256" r:id="rId2"/>
    <p:sldId id="258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ABE043-A922-A40D-9DC4-62859CC64E97}" v="228" dt="2022-11-17T22:29:30.379"/>
    <p1510:client id="{99618D49-7961-86DB-3968-3573DDC5C1FF}" v="19" dt="2022-11-17T18:37:01.782"/>
    <p1510:client id="{B229ABFF-8CE5-B483-E1D0-B27F53F22BCD}" v="15" dt="2022-11-17T16:26:35.941"/>
    <p1510:client id="{DFCE366E-D684-63E7-C8AE-CB21A681A91D}" v="88" dt="2022-11-16T03:04:56.4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afd3e376c_1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1afd3e376c_1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3df0b2cb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f3df0b2cb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1651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2782875" y="1251875"/>
            <a:ext cx="1809600" cy="3783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3247199" y="0"/>
            <a:ext cx="3104364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>
              <a:buSzPct val="100000"/>
            </a:pPr>
            <a:r>
              <a:rPr lang="en-GB" sz="1500" b="1" dirty="0"/>
              <a:t>Application: </a:t>
            </a:r>
            <a:r>
              <a:rPr lang="en-GB" sz="1500" b="1" dirty="0" err="1"/>
              <a:t>Healthify</a:t>
            </a:r>
            <a:br>
              <a:rPr lang="en-GB" sz="1500" b="1" dirty="0"/>
            </a:br>
            <a:r>
              <a:rPr lang="en-GB" sz="1500" b="1" dirty="0"/>
              <a:t>Type: Application Architecture</a:t>
            </a:r>
            <a:br>
              <a:rPr lang="en-GB" sz="1500" b="1" dirty="0"/>
            </a:br>
            <a:r>
              <a:rPr lang="en-GB" sz="1500" b="1" dirty="0"/>
              <a:t>View: Logical View</a:t>
            </a:r>
            <a:br>
              <a:rPr lang="en-GB" sz="1500" b="1" dirty="0"/>
            </a:br>
            <a:r>
              <a:rPr lang="en-GB" sz="1500" b="1" dirty="0"/>
              <a:t>Style: Layered Architecture Pattern</a:t>
            </a:r>
            <a:endParaRPr lang="en-US" dirty="0"/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500" y="1224549"/>
            <a:ext cx="304200" cy="60464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/>
        </p:nvSpPr>
        <p:spPr>
          <a:xfrm>
            <a:off x="229275" y="819000"/>
            <a:ext cx="608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 sz="1100" dirty="0"/>
          </a:p>
        </p:txBody>
      </p:sp>
      <p:sp>
        <p:nvSpPr>
          <p:cNvPr id="133" name="Google Shape;133;p25"/>
          <p:cNvSpPr txBox="1"/>
          <p:nvPr/>
        </p:nvSpPr>
        <p:spPr>
          <a:xfrm>
            <a:off x="1155975" y="830625"/>
            <a:ext cx="1572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 Channels</a:t>
            </a:r>
            <a:endParaRPr sz="1100" dirty="0"/>
          </a:p>
        </p:txBody>
      </p:sp>
      <p:sp>
        <p:nvSpPr>
          <p:cNvPr id="134" name="Google Shape;134;p25"/>
          <p:cNvSpPr txBox="1"/>
          <p:nvPr/>
        </p:nvSpPr>
        <p:spPr>
          <a:xfrm>
            <a:off x="2741350" y="823150"/>
            <a:ext cx="2003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Business Processes</a:t>
            </a:r>
            <a:endParaRPr sz="1100" dirty="0"/>
          </a:p>
        </p:txBody>
      </p:sp>
      <p:sp>
        <p:nvSpPr>
          <p:cNvPr id="135" name="Google Shape;135;p25"/>
          <p:cNvSpPr txBox="1"/>
          <p:nvPr/>
        </p:nvSpPr>
        <p:spPr>
          <a:xfrm>
            <a:off x="4816524" y="830625"/>
            <a:ext cx="1837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And Information</a:t>
            </a:r>
            <a:endParaRPr sz="1100" dirty="0"/>
          </a:p>
        </p:txBody>
      </p:sp>
      <p:sp>
        <p:nvSpPr>
          <p:cNvPr id="136" name="Google Shape;136;p25"/>
          <p:cNvSpPr txBox="1"/>
          <p:nvPr/>
        </p:nvSpPr>
        <p:spPr>
          <a:xfrm>
            <a:off x="7112625" y="828350"/>
            <a:ext cx="1715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Enablers</a:t>
            </a:r>
            <a:endParaRPr sz="1100" dirty="0"/>
          </a:p>
        </p:txBody>
      </p:sp>
      <p:cxnSp>
        <p:nvCxnSpPr>
          <p:cNvPr id="137" name="Google Shape;137;p25"/>
          <p:cNvCxnSpPr/>
          <p:nvPr/>
        </p:nvCxnSpPr>
        <p:spPr>
          <a:xfrm>
            <a:off x="1280929" y="1080092"/>
            <a:ext cx="13173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8" name="Google Shape;138;p25"/>
          <p:cNvCxnSpPr/>
          <p:nvPr/>
        </p:nvCxnSpPr>
        <p:spPr>
          <a:xfrm>
            <a:off x="4816531" y="1074793"/>
            <a:ext cx="1829100" cy="5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9" name="Google Shape;139;p25"/>
          <p:cNvCxnSpPr/>
          <p:nvPr/>
        </p:nvCxnSpPr>
        <p:spPr>
          <a:xfrm>
            <a:off x="2817554" y="1081148"/>
            <a:ext cx="1837200" cy="2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0" name="Google Shape;140;p25"/>
          <p:cNvCxnSpPr/>
          <p:nvPr/>
        </p:nvCxnSpPr>
        <p:spPr>
          <a:xfrm>
            <a:off x="6915075" y="1091375"/>
            <a:ext cx="2085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1" name="Google Shape;141;p25"/>
          <p:cNvCxnSpPr/>
          <p:nvPr/>
        </p:nvCxnSpPr>
        <p:spPr>
          <a:xfrm rot="10800000" flipH="1">
            <a:off x="141675" y="1071325"/>
            <a:ext cx="815400" cy="7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44" name="Google Shape;144;p25"/>
          <p:cNvSpPr/>
          <p:nvPr/>
        </p:nvSpPr>
        <p:spPr>
          <a:xfrm>
            <a:off x="3075085" y="13214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Registration</a:t>
            </a:r>
            <a:endParaRPr lang="en-US" dirty="0"/>
          </a:p>
        </p:txBody>
      </p:sp>
      <p:cxnSp>
        <p:nvCxnSpPr>
          <p:cNvPr id="145" name="Google Shape;145;p25"/>
          <p:cNvCxnSpPr/>
          <p:nvPr/>
        </p:nvCxnSpPr>
        <p:spPr>
          <a:xfrm rot="10800000" flipH="1">
            <a:off x="6659850" y="2947875"/>
            <a:ext cx="230700" cy="6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6" name="Google Shape;146;p25"/>
          <p:cNvCxnSpPr/>
          <p:nvPr/>
        </p:nvCxnSpPr>
        <p:spPr>
          <a:xfrm>
            <a:off x="4592507" y="2945666"/>
            <a:ext cx="2529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47" name="Google Shape;147;p25"/>
          <p:cNvSpPr txBox="1"/>
          <p:nvPr/>
        </p:nvSpPr>
        <p:spPr>
          <a:xfrm>
            <a:off x="99151" y="1777059"/>
            <a:ext cx="884400" cy="28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Users</a:t>
            </a:r>
            <a:endParaRPr lang="en-US" sz="1100" dirty="0"/>
          </a:p>
        </p:txBody>
      </p:sp>
      <p:pic>
        <p:nvPicPr>
          <p:cNvPr id="148" name="Google Shape;14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4061" y="2504157"/>
            <a:ext cx="304200" cy="604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500" y="3967749"/>
            <a:ext cx="304200" cy="60464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/>
        </p:nvSpPr>
        <p:spPr>
          <a:xfrm>
            <a:off x="-37728" y="4510050"/>
            <a:ext cx="12948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Administrator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25"/>
          <p:cNvCxnSpPr>
            <a:cxnSpLocks/>
            <a:stCxn id="2" idx="1"/>
            <a:endCxn id="148" idx="3"/>
          </p:cNvCxnSpPr>
          <p:nvPr/>
        </p:nvCxnSpPr>
        <p:spPr>
          <a:xfrm flipH="1">
            <a:off x="678261" y="2779055"/>
            <a:ext cx="587224" cy="2742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57" name="Google Shape;157;p25"/>
          <p:cNvCxnSpPr>
            <a:cxnSpLocks/>
            <a:stCxn id="131" idx="3"/>
            <a:endCxn id="2" idx="0"/>
          </p:cNvCxnSpPr>
          <p:nvPr/>
        </p:nvCxnSpPr>
        <p:spPr>
          <a:xfrm>
            <a:off x="694700" y="1526873"/>
            <a:ext cx="1218185" cy="94438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58" name="Google Shape;158;p25"/>
          <p:cNvCxnSpPr>
            <a:cxnSpLocks/>
            <a:stCxn id="2" idx="0"/>
          </p:cNvCxnSpPr>
          <p:nvPr/>
        </p:nvCxnSpPr>
        <p:spPr>
          <a:xfrm flipV="1">
            <a:off x="1912885" y="1873882"/>
            <a:ext cx="853551" cy="59737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60" name="Google Shape;160;p25"/>
          <p:cNvSpPr/>
          <p:nvPr/>
        </p:nvSpPr>
        <p:spPr>
          <a:xfrm>
            <a:off x="3088754" y="187966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Appointment Scheduling</a:t>
            </a:r>
            <a:endParaRPr lang="en-US" dirty="0"/>
          </a:p>
        </p:txBody>
      </p:sp>
      <p:sp>
        <p:nvSpPr>
          <p:cNvPr id="161" name="Google Shape;161;p25"/>
          <p:cNvSpPr/>
          <p:nvPr/>
        </p:nvSpPr>
        <p:spPr>
          <a:xfrm>
            <a:off x="3066386" y="2431199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Appointment Management</a:t>
            </a:r>
            <a:endParaRPr lang="en-GB" dirty="0">
              <a:solidFill>
                <a:schemeClr val="lt1"/>
              </a:solidFill>
              <a:latin typeface="Calibri"/>
              <a:cs typeface="Calibri"/>
            </a:endParaRPr>
          </a:p>
        </p:txBody>
      </p:sp>
      <p:sp>
        <p:nvSpPr>
          <p:cNvPr id="162" name="Google Shape;162;p25"/>
          <p:cNvSpPr/>
          <p:nvPr/>
        </p:nvSpPr>
        <p:spPr>
          <a:xfrm>
            <a:off x="3066386" y="2942161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Patient Record Management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63" name="Google Shape;163;p25"/>
          <p:cNvSpPr/>
          <p:nvPr/>
        </p:nvSpPr>
        <p:spPr>
          <a:xfrm>
            <a:off x="3075085" y="3465830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Prescription Management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3075085" y="3995255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Billing and Payment</a:t>
            </a:r>
            <a:endParaRPr sz="1100" dirty="0"/>
          </a:p>
        </p:txBody>
      </p:sp>
      <p:sp>
        <p:nvSpPr>
          <p:cNvPr id="165" name="Google Shape;165;p25"/>
          <p:cNvSpPr/>
          <p:nvPr/>
        </p:nvSpPr>
        <p:spPr>
          <a:xfrm>
            <a:off x="3111349" y="4557053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Finance</a:t>
            </a:r>
          </a:p>
        </p:txBody>
      </p:sp>
      <p:sp>
        <p:nvSpPr>
          <p:cNvPr id="167" name="Google Shape;167;p25"/>
          <p:cNvSpPr/>
          <p:nvPr/>
        </p:nvSpPr>
        <p:spPr>
          <a:xfrm>
            <a:off x="4840275" y="1251875"/>
            <a:ext cx="1809600" cy="3783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5132486" y="13214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Details</a:t>
            </a:r>
            <a:endParaRPr sz="1100" dirty="0">
              <a:solidFill>
                <a:schemeClr val="lt1"/>
              </a:solidFill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5132486" y="17786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Appointment Records</a:t>
            </a:r>
            <a:endParaRPr sz="1100" dirty="0">
              <a:solidFill>
                <a:schemeClr val="lt1"/>
              </a:solidFill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5132486" y="22358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Medical History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5132486" y="26930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Prescriptions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2" name="Google Shape;172;p25"/>
          <p:cNvSpPr/>
          <p:nvPr/>
        </p:nvSpPr>
        <p:spPr>
          <a:xfrm>
            <a:off x="5132486" y="31502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</a:rPr>
              <a:t>Billing Information</a:t>
            </a:r>
          </a:p>
        </p:txBody>
      </p:sp>
      <p:sp>
        <p:nvSpPr>
          <p:cNvPr id="173" name="Google Shape;173;p25"/>
          <p:cNvSpPr/>
          <p:nvPr/>
        </p:nvSpPr>
        <p:spPr>
          <a:xfrm>
            <a:off x="5132486" y="36074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Doctor details</a:t>
            </a:r>
            <a:endParaRPr lang="en-US" dirty="0"/>
          </a:p>
        </p:txBody>
      </p:sp>
      <p:sp>
        <p:nvSpPr>
          <p:cNvPr id="174" name="Google Shape;174;p25"/>
          <p:cNvSpPr/>
          <p:nvPr/>
        </p:nvSpPr>
        <p:spPr>
          <a:xfrm>
            <a:off x="5132486" y="40646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</a:rPr>
              <a:t>Finance</a:t>
            </a:r>
          </a:p>
        </p:txBody>
      </p:sp>
      <p:sp>
        <p:nvSpPr>
          <p:cNvPr id="176" name="Google Shape;176;p25"/>
          <p:cNvSpPr/>
          <p:nvPr/>
        </p:nvSpPr>
        <p:spPr>
          <a:xfrm>
            <a:off x="6897675" y="1251875"/>
            <a:ext cx="2113800" cy="3783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7055550" y="1550050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Payment Gateways</a:t>
            </a:r>
            <a:endParaRPr lang="en-US" dirty="0"/>
          </a:p>
        </p:txBody>
      </p:sp>
      <p:sp>
        <p:nvSpPr>
          <p:cNvPr id="178" name="Google Shape;178;p25"/>
          <p:cNvSpPr/>
          <p:nvPr/>
        </p:nvSpPr>
        <p:spPr>
          <a:xfrm>
            <a:off x="7055550" y="2083450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</a:rPr>
              <a:t>Security Protocols</a:t>
            </a:r>
          </a:p>
        </p:txBody>
      </p:sp>
      <p:sp>
        <p:nvSpPr>
          <p:cNvPr id="179" name="Google Shape;179;p25"/>
          <p:cNvSpPr/>
          <p:nvPr/>
        </p:nvSpPr>
        <p:spPr>
          <a:xfrm>
            <a:off x="7055550" y="2616850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Database Management System</a:t>
            </a:r>
            <a:endParaRPr lang="en-US" dirty="0"/>
          </a:p>
        </p:txBody>
      </p:sp>
      <p:sp>
        <p:nvSpPr>
          <p:cNvPr id="180" name="Google Shape;180;p25"/>
          <p:cNvSpPr/>
          <p:nvPr/>
        </p:nvSpPr>
        <p:spPr>
          <a:xfrm>
            <a:off x="7055550" y="3150250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Application Server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7055550" y="3683650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Cloud Services (AWS )</a:t>
            </a:r>
            <a:endParaRPr sz="1100" dirty="0">
              <a:solidFill>
                <a:schemeClr val="lt1"/>
              </a:solidFill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7055550" y="4217050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&amp; Delivery Pipeline</a:t>
            </a:r>
            <a:endParaRPr lang="en-GB" dirty="0">
              <a:solidFill>
                <a:schemeClr val="lt1"/>
              </a:solidFill>
              <a:latin typeface="Calibri"/>
              <a:cs typeface="Calibri"/>
            </a:endParaRPr>
          </a:p>
        </p:txBody>
      </p:sp>
      <p:sp>
        <p:nvSpPr>
          <p:cNvPr id="2" name="Google Shape;142;p25">
            <a:extLst>
              <a:ext uri="{FF2B5EF4-FFF2-40B4-BE49-F238E27FC236}">
                <a16:creationId xmlns:a16="http://schemas.microsoft.com/office/drawing/2014/main" id="{24B71C4F-D354-AFF6-C1C9-3C023755D25E}"/>
              </a:ext>
            </a:extLst>
          </p:cNvPr>
          <p:cNvSpPr/>
          <p:nvPr/>
        </p:nvSpPr>
        <p:spPr>
          <a:xfrm>
            <a:off x="1265485" y="2471255"/>
            <a:ext cx="1294800" cy="6156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Web Browser</a:t>
            </a:r>
            <a:endParaRPr lang="en-US" dirty="0"/>
          </a:p>
        </p:txBody>
      </p:sp>
      <p:cxnSp>
        <p:nvCxnSpPr>
          <p:cNvPr id="3" name="Google Shape;154;p25">
            <a:extLst>
              <a:ext uri="{FF2B5EF4-FFF2-40B4-BE49-F238E27FC236}">
                <a16:creationId xmlns:a16="http://schemas.microsoft.com/office/drawing/2014/main" id="{7BC0379D-CAC9-E6D1-505D-B658F45891D5}"/>
              </a:ext>
            </a:extLst>
          </p:cNvPr>
          <p:cNvCxnSpPr>
            <a:cxnSpLocks/>
            <a:stCxn id="2" idx="2"/>
            <a:endCxn id="152" idx="0"/>
          </p:cNvCxnSpPr>
          <p:nvPr/>
        </p:nvCxnSpPr>
        <p:spPr>
          <a:xfrm flipH="1">
            <a:off x="542600" y="3086855"/>
            <a:ext cx="1370285" cy="88089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" name="Google Shape;158;p25">
            <a:extLst>
              <a:ext uri="{FF2B5EF4-FFF2-40B4-BE49-F238E27FC236}">
                <a16:creationId xmlns:a16="http://schemas.microsoft.com/office/drawing/2014/main" id="{1F819442-0668-74CE-5684-0E20525A646F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912885" y="3086855"/>
            <a:ext cx="853551" cy="64709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F8F4E8F-F53E-2B79-BD26-3679239A899F}"/>
              </a:ext>
            </a:extLst>
          </p:cNvPr>
          <p:cNvSpPr txBox="1"/>
          <p:nvPr/>
        </p:nvSpPr>
        <p:spPr>
          <a:xfrm>
            <a:off x="99151" y="3144615"/>
            <a:ext cx="105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Healthcare Providers</a:t>
            </a:r>
            <a:endParaRPr lang="en-GB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0;p25">
            <a:extLst>
              <a:ext uri="{FF2B5EF4-FFF2-40B4-BE49-F238E27FC236}">
                <a16:creationId xmlns:a16="http://schemas.microsoft.com/office/drawing/2014/main" id="{0DD5CF8A-E404-34FE-CDBF-A0A0B20CCB93}"/>
              </a:ext>
            </a:extLst>
          </p:cNvPr>
          <p:cNvSpPr txBox="1">
            <a:spLocks/>
          </p:cNvSpPr>
          <p:nvPr/>
        </p:nvSpPr>
        <p:spPr>
          <a:xfrm>
            <a:off x="3019279" y="231322"/>
            <a:ext cx="3104364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ct val="100000"/>
            </a:pPr>
            <a:r>
              <a:rPr lang="en-GB" sz="1500" b="1" dirty="0"/>
              <a:t>Application: </a:t>
            </a:r>
            <a:r>
              <a:rPr lang="en-GB" sz="1500" b="1" dirty="0" err="1"/>
              <a:t>Healthify</a:t>
            </a:r>
            <a:br>
              <a:rPr lang="en-GB" sz="1500" b="1" dirty="0"/>
            </a:br>
            <a:r>
              <a:rPr lang="en-GB" sz="1500" b="1" dirty="0"/>
              <a:t>Type: Application Architecture</a:t>
            </a:r>
            <a:br>
              <a:rPr lang="en-GB" sz="1500" b="1" dirty="0"/>
            </a:br>
            <a:r>
              <a:rPr lang="en-GB" sz="1500" b="1" dirty="0"/>
              <a:t>View: Process View</a:t>
            </a:r>
            <a:br>
              <a:rPr lang="en-GB" sz="1500" b="1" dirty="0"/>
            </a:br>
            <a:r>
              <a:rPr lang="en-GB" sz="1500" b="1" dirty="0"/>
              <a:t>Style: Client-Server Pattern</a:t>
            </a:r>
            <a:endParaRPr lang="en-US" dirty="0"/>
          </a:p>
          <a:p>
            <a:endParaRPr lang="en-GB" sz="15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F4F788-4960-EAAF-F79D-9D89CA304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10" y="983421"/>
            <a:ext cx="7733654" cy="371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7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98</Words>
  <Application>Microsoft Office PowerPoint</Application>
  <PresentationFormat>On-screen Show (16:9)</PresentationFormat>
  <Paragraphs>31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Application: Healthify Type: Application Architecture View: Logical View Style: Layered Architecture Pattern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Application: FoodPantry Type: Application Architecture View: Logical View Style: Layered Architecture Pattern</dc:title>
  <dc:creator>Vivek</dc:creator>
  <cp:lastModifiedBy>saiteja kommineni</cp:lastModifiedBy>
  <cp:revision>76</cp:revision>
  <dcterms:modified xsi:type="dcterms:W3CDTF">2024-02-19T04:44:59Z</dcterms:modified>
</cp:coreProperties>
</file>