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6BC2-B323-3876-E623-3EAAEE147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DC6D1-589A-A808-C88C-60610367C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EB06-6C7B-4066-5130-558845A4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D372-A4E4-E13F-096E-D1006FCF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86EB-5A9E-D138-D54D-5ABEB22C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25F3-602A-4F85-E12E-F3122315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1535-D838-3479-D937-1AB2F4C83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7B8E-B9C0-C1FC-3709-C0D01E5C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3E1CB-EA91-77D1-FCF2-E381EEDD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DFAD-603E-FDE8-F808-B50E8B0B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6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7CD6F-CD75-870F-6CD9-6F7794AC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E560A-E862-A1B4-94D6-CE8781B4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8112-2C9D-D6B8-B513-B0AF9D3A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00E2-C60D-D2F1-7451-20B3A72A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4EA3-4204-E072-BA8F-EA63C1A3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1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B3F7-8443-15AC-6A24-5D47CAFF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5638-FA54-187A-9DA0-5FDE6DED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25D9-8A7E-F997-F3DD-FDFA8D31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8CC1-B77C-2D9F-F199-7B35699A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009E2-0CE5-50FC-7D5D-EDB569CF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BF3B-6C4A-FAB4-5408-DD345BCC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5C9D1-E699-73DB-5FC3-F952A702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2A6C-3B34-7E3B-F1A9-357EB4DB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28AE-306B-D538-53BD-ED88F555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18DF-B0A0-E4FC-C7CC-B20B4222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D4AE-2232-F3D2-6D6E-B6A593C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DB16-B4D5-E4EA-6C35-50A88A3AA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AC9A8-2C2C-4C8F-AB36-E7E187E46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D7AE-5988-E63E-1B8F-238C9D2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D8EB2-5C66-EC25-2221-D8E5170A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C1C5-F8D2-7DDC-74DE-F4B4E0D3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4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19BF-6F1A-3942-AEF9-3930AA28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DF51-4D42-099F-8E4D-77ADAD48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1C402-A814-B3A3-C743-0948B899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57DBE-8A56-5776-4E45-9328AFD29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026AB-7AA7-AFCA-CFB1-12087B212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3507E-AE80-720C-8A58-88166DD6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62A18-8B2D-915A-FF43-20DAD1EC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8F7B2-DFFD-E12D-26EF-A53D3458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457C-AE02-3C79-F08C-35E05B94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F5019-6D07-7CF7-FD12-7D438214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C2E0D-C21A-41E0-8DBA-CA2BCD4C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2E9CD-A999-867B-FDB7-AE7E3F48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8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5E0BE-B391-AFA9-DFB6-516FAFA5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86149-A52F-A641-06FD-BBD880D5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A776-D352-3C3D-B5C9-A64AC8D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7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5E33-1A8B-188B-1B25-4877DFE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C2EF-EF45-1B56-D3EF-7579C306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F447-F7D3-C66C-C565-D97DCE6CE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BFE9A-E83B-5D29-D51C-9548BAC6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26E74-D8FC-35E0-4224-648FAF9B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E537A-64CA-3336-E200-223F3882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3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720A-71DE-A8A6-7C6E-ACE1E7A6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32F8D-EDCA-C644-375C-29898ADCA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1EC21-D16E-1D31-CC2D-51BC657A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DB4AE-AB0F-D851-B903-B77B10CF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BD7C-4911-3BFA-9BD5-50F711B2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6390-65F1-D2DE-B64C-7E73326C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7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FD06D-4A7E-93FD-DF3A-BDD2CDC8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6986-7914-2014-98D0-E238B238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95D7-AB08-C303-1DED-E74F5EB5B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9B778-108E-40A2-8D56-BF0E2BB49A66}" type="datetimeFigureOut">
              <a:rPr lang="en-IN" smtClean="0"/>
              <a:t>06/05/24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3809-FC75-CEC1-F123-D70D2E573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89B7-ECB1-DF44-9FA7-348AC0B07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AECDE-FF70-4388-BADC-204B84A78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55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8383F9F-397C-5336-0EC0-1EFC5BC9FE20}"/>
              </a:ext>
            </a:extLst>
          </p:cNvPr>
          <p:cNvSpPr txBox="1"/>
          <p:nvPr/>
        </p:nvSpPr>
        <p:spPr>
          <a:xfrm>
            <a:off x="4364182" y="124692"/>
            <a:ext cx="633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Healthify</a:t>
            </a:r>
            <a:r>
              <a:rPr lang="en-US" sz="2000" b="1" dirty="0"/>
              <a:t> (Activity Diagram)</a:t>
            </a:r>
            <a:endParaRPr lang="en-IN" sz="2000" b="1" dirty="0"/>
          </a:p>
        </p:txBody>
      </p:sp>
      <p:pic>
        <p:nvPicPr>
          <p:cNvPr id="4" name="Picture 3" descr="A diagram of a flowchart">
            <a:extLst>
              <a:ext uri="{FF2B5EF4-FFF2-40B4-BE49-F238E27FC236}">
                <a16:creationId xmlns:a16="http://schemas.microsoft.com/office/drawing/2014/main" id="{D0C57F4A-A943-CDBF-0829-53AF0D593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2555220" y="457200"/>
            <a:ext cx="708155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4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Dheeraj, Mr. Maddula</dc:creator>
  <cp:lastModifiedBy>Pallapolu, Ms. Priyanka Reddy</cp:lastModifiedBy>
  <cp:revision>12</cp:revision>
  <dcterms:created xsi:type="dcterms:W3CDTF">2024-03-09T16:31:49Z</dcterms:created>
  <dcterms:modified xsi:type="dcterms:W3CDTF">2024-05-07T02:20:27Z</dcterms:modified>
</cp:coreProperties>
</file>