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4"/>
  </p:notesMasterIdLst>
  <p:sldIdLst>
    <p:sldId id="256" r:id="rId2"/>
    <p:sldId id="257" r:id="rId3"/>
  </p:sldIdLst>
  <p:sldSz cx="10058400" cy="7778750"/>
  <p:notesSz cx="10058400" cy="77787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>
      <p:cViewPr varScale="1">
        <p:scale>
          <a:sx n="94" d="100"/>
          <a:sy n="94" d="100"/>
        </p:scale>
        <p:origin x="1896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3400"/>
            <a:ext cx="6705925" cy="2917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4900"/>
            <a:ext cx="8046700" cy="35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005825" y="3694900"/>
            <a:ext cx="8046700" cy="35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7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3422015" y="7234237"/>
            <a:ext cx="322072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503237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246620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54856" y="2411412"/>
            <a:ext cx="8555038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09712" y="4356100"/>
            <a:ext cx="7045325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422015" y="7234237"/>
            <a:ext cx="322072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503237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7246620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03237" y="311150"/>
            <a:ext cx="905827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03237" y="1789112"/>
            <a:ext cx="9058275" cy="513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422015" y="7234237"/>
            <a:ext cx="322072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503237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246620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03237" y="311150"/>
            <a:ext cx="905827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03237" y="1789112"/>
            <a:ext cx="4378166" cy="513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5183346" y="1789112"/>
            <a:ext cx="4378166" cy="513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422015" y="7234237"/>
            <a:ext cx="322072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503237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246620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03237" y="311150"/>
            <a:ext cx="905827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422015" y="7234237"/>
            <a:ext cx="322072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503237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246620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3237" y="311150"/>
            <a:ext cx="905827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237" y="1789112"/>
            <a:ext cx="9058275" cy="513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422015" y="7234237"/>
            <a:ext cx="322072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03237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46620" y="7234237"/>
            <a:ext cx="2314892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/>
        </p:nvSpPr>
        <p:spPr>
          <a:xfrm>
            <a:off x="1818025" y="119225"/>
            <a:ext cx="5945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Class Diagram – </a:t>
            </a:r>
            <a:r>
              <a:rPr lang="en-US" sz="3200" dirty="0" err="1"/>
              <a:t>Healthify</a:t>
            </a:r>
            <a:r>
              <a:rPr lang="en-US" sz="3200" dirty="0"/>
              <a:t> –S2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diagram of a computer program">
            <a:extLst>
              <a:ext uri="{FF2B5EF4-FFF2-40B4-BE49-F238E27FC236}">
                <a16:creationId xmlns:a16="http://schemas.microsoft.com/office/drawing/2014/main" id="{29949B8C-1FE3-FFF7-B962-6430B9690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3" y="1031476"/>
            <a:ext cx="9320980" cy="65196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53BB-2045-1843-F2EB-39E43FEBF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686" y="258585"/>
            <a:ext cx="8555038" cy="492443"/>
          </a:xfrm>
        </p:spPr>
        <p:txBody>
          <a:bodyPr/>
          <a:lstStyle/>
          <a:p>
            <a:r>
              <a:rPr lang="en-US" sz="3200" dirty="0"/>
              <a:t>Class Diagram – </a:t>
            </a:r>
            <a:r>
              <a:rPr lang="en-US" sz="3200" dirty="0" err="1"/>
              <a:t>Healthify</a:t>
            </a:r>
            <a:r>
              <a:rPr lang="en-US" sz="3200" dirty="0"/>
              <a:t> –S3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EF3CF-E4A8-4907-6B15-1D794BCB2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4E7B6-6138-3780-1571-B343C88B1396}"/>
              </a:ext>
            </a:extLst>
          </p:cNvPr>
          <p:cNvSpPr txBox="1"/>
          <p:nvPr/>
        </p:nvSpPr>
        <p:spPr>
          <a:xfrm>
            <a:off x="2514600" y="3735724"/>
            <a:ext cx="5029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diagram of a computer program">
            <a:extLst>
              <a:ext uri="{FF2B5EF4-FFF2-40B4-BE49-F238E27FC236}">
                <a16:creationId xmlns:a16="http://schemas.microsoft.com/office/drawing/2014/main" id="{B9A1F42E-48AB-D1FD-4CED-B6B122DD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25" y="751028"/>
            <a:ext cx="9158749" cy="69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1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Custom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Class Diagram – Healthify –S3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Pallapolu, Ms. Priyanka Reddy</cp:lastModifiedBy>
  <cp:revision>2</cp:revision>
  <dcterms:modified xsi:type="dcterms:W3CDTF">2024-05-07T02:14:26Z</dcterms:modified>
</cp:coreProperties>
</file>