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67" r:id="rId3"/>
    <p:sldId id="259" r:id="rId4"/>
    <p:sldId id="256" r:id="rId5"/>
    <p:sldId id="263" r:id="rId6"/>
    <p:sldId id="265" r:id="rId7"/>
    <p:sldId id="257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4"/>
    <p:restoredTop sz="94665"/>
  </p:normalViewPr>
  <p:slideViewPr>
    <p:cSldViewPr snapToGrid="0">
      <p:cViewPr varScale="1">
        <p:scale>
          <a:sx n="107" d="100"/>
          <a:sy n="107" d="100"/>
        </p:scale>
        <p:origin x="10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40993-CF55-F1EB-25CC-5B3B926CE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61270-D2BD-A147-CF43-D3FCC878E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737C0-0CCA-5C04-7CF6-2E3498993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A7DB-E650-6948-8CA7-0752F0BE3F5E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F868A-BF37-3B60-6EB3-63753930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007A6-18D9-9B6D-79B5-DEEAF848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3764-A0F7-B04A-8505-F576AD38A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9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67DEB-0861-FC03-EA14-54F579AF0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32410A-565E-91E4-E06D-4B632B1EA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8343D-6F7D-D420-B7E0-60862147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A7DB-E650-6948-8CA7-0752F0BE3F5E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824B7-594F-E47A-6933-EC1478B37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71E00-FFB7-C322-5A59-529541A72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3764-A0F7-B04A-8505-F576AD38A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6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D9E9CE-1B19-2E94-86ED-CC71B9AB9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22261-2EB3-A721-20F3-EB8FDD4A9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1E010-AA22-C39C-3622-70ED2B28F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A7DB-E650-6948-8CA7-0752F0BE3F5E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88693-CACB-FC0C-545C-60FA6912A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D9FF9-0F56-A158-FBB0-3ED20F06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3764-A0F7-B04A-8505-F576AD38A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5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EBFCF-B15E-F98F-9A90-9D3DFFCCA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4FB2D-4BB7-D644-D966-809B91DFF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261A8-01BC-AAF4-359E-36DF6842B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A7DB-E650-6948-8CA7-0752F0BE3F5E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33616-CE4D-8EA5-6AD3-A0CD20A47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33ED5-533F-B815-6016-1980D308E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3764-A0F7-B04A-8505-F576AD38A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5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26A10-1414-3F19-0C63-FAA1A6BB3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70406-9BBF-4C5D-FCBD-52BAB4AC1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AFAD5-FEF6-FDBE-B06E-8A8B5F29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A7DB-E650-6948-8CA7-0752F0BE3F5E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CC435-5487-B82C-8F95-9017464F2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9341D-AFC0-6793-D359-DF9EA3C11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3764-A0F7-B04A-8505-F576AD38A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17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8F05-8D8E-C757-D99E-2CF0707EC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99286-FF08-4863-EF7F-DEF87CF6CA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21E02-F7A4-D29A-8046-1CF51092C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64597-2193-E90F-9192-F9D687445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A7DB-E650-6948-8CA7-0752F0BE3F5E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2A50E-36E4-6ABD-C3A8-8D714FE2B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9088F-1029-40A1-9CAA-45FE8562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3764-A0F7-B04A-8505-F576AD38A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10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BCEE1-BEA1-330B-2A14-89C72817B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67EAB-0176-FAED-2F76-E7EEAAF00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2C830-57E7-B58B-B6AA-71A3ACFB2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3FBC12-53E8-B410-185B-60EA5D447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DEA90F-1098-1D3C-BBA3-3D96F4BC5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8D03EA-91E7-8835-07BC-DB9F8BE08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A7DB-E650-6948-8CA7-0752F0BE3F5E}" type="datetimeFigureOut">
              <a:rPr lang="en-US" smtClean="0"/>
              <a:t>5/6/24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AF55DA-52C7-527A-6C05-5075B1688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65728-B8B7-DB3C-5F56-9CB2F602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3764-A0F7-B04A-8505-F576AD38A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6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C3F62-053A-E166-5FE8-C97E3ABE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AB3635-354F-35AC-939F-BDF89DFC6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A7DB-E650-6948-8CA7-0752F0BE3F5E}" type="datetimeFigureOut">
              <a:rPr lang="en-US" smtClean="0"/>
              <a:t>5/6/24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F03D96-A8B2-CA8E-45C9-FD2AF852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77BF3-AA30-7658-9C5A-0DDDB802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3764-A0F7-B04A-8505-F576AD38A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7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51F2C5-4E41-5E7F-1C15-49AB2986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A7DB-E650-6948-8CA7-0752F0BE3F5E}" type="datetimeFigureOut">
              <a:rPr lang="en-US" smtClean="0"/>
              <a:t>5/6/24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D5EFF9-EBA6-1D68-F87F-2B9279C3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27D7C-1AEE-4D4C-2BF5-0FBE995EA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3764-A0F7-B04A-8505-F576AD38A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54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1125-E232-804C-B781-C263410AA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CC511-9C25-9344-19B7-3DD23EADC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C8CE0-DF3E-0143-7589-EEDAEA308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481B8-D454-F84C-127B-E50F8C730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A7DB-E650-6948-8CA7-0752F0BE3F5E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979E8-95B6-14C5-B97E-D5C3713E5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08414-624D-6294-46FA-95D8DCB4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3764-A0F7-B04A-8505-F576AD38A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4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3E50-0BE8-F27F-3432-E83B4D4ED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513D20-2596-C5E4-714E-F9810A553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84859-DCDC-25F4-0151-B3B4BA677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E09EB-94FD-56B2-71DC-0DC3DBBE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A7DB-E650-6948-8CA7-0752F0BE3F5E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F74B4-1CBD-302F-77A7-7CFD95163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CA6A8-0CFD-3478-47DE-F25542CFD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3764-A0F7-B04A-8505-F576AD38A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7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06EA72-FEE5-6758-C762-98920011A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F000E-2091-9B6F-175D-51CB4653A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9F213-BF09-60A1-4FBE-EAA3E65D1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9A7DB-E650-6948-8CA7-0752F0BE3F5E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5772C-9D6A-D3E3-0EEE-6ADEEF088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F572F-2D46-1862-2055-A12EECFB8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83764-A0F7-B04A-8505-F576AD38A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6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C1465-9A92-8398-A505-5C1CCDD71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3052" y="108058"/>
            <a:ext cx="9677400" cy="718457"/>
          </a:xfrm>
        </p:spPr>
        <p:txBody>
          <a:bodyPr>
            <a:no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Healthify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Data flow Diagram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Logical S1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0BBAC-1DAC-E64D-8824-B8AC3A1D2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216" y="617496"/>
            <a:ext cx="11129588" cy="5729262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" name="Google Shape;110;p1">
            <a:extLst>
              <a:ext uri="{FF2B5EF4-FFF2-40B4-BE49-F238E27FC236}">
                <a16:creationId xmlns:a16="http://schemas.microsoft.com/office/drawing/2014/main" id="{747E6F69-4B21-66C4-8F89-CA404F4DBCB3}"/>
              </a:ext>
            </a:extLst>
          </p:cNvPr>
          <p:cNvGrpSpPr/>
          <p:nvPr/>
        </p:nvGrpSpPr>
        <p:grpSpPr>
          <a:xfrm>
            <a:off x="4275824" y="2896499"/>
            <a:ext cx="2124976" cy="1378801"/>
            <a:chOff x="2567446" y="3146710"/>
            <a:chExt cx="2080754" cy="1032440"/>
          </a:xfrm>
        </p:grpSpPr>
        <p:sp>
          <p:nvSpPr>
            <p:cNvPr id="5" name="Google Shape;111;p1">
              <a:extLst>
                <a:ext uri="{FF2B5EF4-FFF2-40B4-BE49-F238E27FC236}">
                  <a16:creationId xmlns:a16="http://schemas.microsoft.com/office/drawing/2014/main" id="{F3608FCE-C828-5B72-BB59-50CD932503C2}"/>
                </a:ext>
              </a:extLst>
            </p:cNvPr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12;p1">
              <a:extLst>
                <a:ext uri="{FF2B5EF4-FFF2-40B4-BE49-F238E27FC236}">
                  <a16:creationId xmlns:a16="http://schemas.microsoft.com/office/drawing/2014/main" id="{1BE975C8-B9B7-4665-83FE-FEF1B98C2FDD}"/>
                </a:ext>
              </a:extLst>
            </p:cNvPr>
            <p:cNvSpPr txBox="1"/>
            <p:nvPr/>
          </p:nvSpPr>
          <p:spPr>
            <a:xfrm>
              <a:off x="2567446" y="3146710"/>
              <a:ext cx="925621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1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01.02</a:t>
              </a:r>
              <a:r>
                <a:rPr lang="en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13;p1">
              <a:extLst>
                <a:ext uri="{FF2B5EF4-FFF2-40B4-BE49-F238E27FC236}">
                  <a16:creationId xmlns:a16="http://schemas.microsoft.com/office/drawing/2014/main" id="{D3D27251-113C-A0DD-FAA9-042EE57F6730}"/>
                </a:ext>
              </a:extLst>
            </p:cNvPr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Implement Secure Authentication</a:t>
              </a:r>
              <a:endParaRPr sz="16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cxnSp>
          <p:nvCxnSpPr>
            <p:cNvPr id="8" name="Google Shape;114;p1">
              <a:extLst>
                <a:ext uri="{FF2B5EF4-FFF2-40B4-BE49-F238E27FC236}">
                  <a16:creationId xmlns:a16="http://schemas.microsoft.com/office/drawing/2014/main" id="{5907562C-EA19-9AF4-EF20-0E2B942A2E0D}"/>
                </a:ext>
              </a:extLst>
            </p:cNvPr>
            <p:cNvCxnSpPr/>
            <p:nvPr/>
          </p:nvCxnSpPr>
          <p:spPr>
            <a:xfrm flipH="1"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137D261-F158-758D-E746-D2281A58A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294164"/>
            <a:ext cx="607359" cy="135684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C82F904-79D5-D88D-C3E0-C84FEB87156F}"/>
              </a:ext>
            </a:extLst>
          </p:cNvPr>
          <p:cNvSpPr/>
          <p:nvPr/>
        </p:nvSpPr>
        <p:spPr>
          <a:xfrm>
            <a:off x="1468865" y="1237704"/>
            <a:ext cx="1120355" cy="5143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up/ Register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BE6A8C-9C47-CBF5-5EA8-AD865E9FA014}"/>
              </a:ext>
            </a:extLst>
          </p:cNvPr>
          <p:cNvSpPr/>
          <p:nvPr/>
        </p:nvSpPr>
        <p:spPr>
          <a:xfrm>
            <a:off x="2350563" y="3397863"/>
            <a:ext cx="971550" cy="5143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in/ Login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C982C3-F1A6-0D32-1B5C-5D468D2B5E49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322113" y="3644670"/>
            <a:ext cx="1111968" cy="10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oogle Shape;110;p1">
            <a:extLst>
              <a:ext uri="{FF2B5EF4-FFF2-40B4-BE49-F238E27FC236}">
                <a16:creationId xmlns:a16="http://schemas.microsoft.com/office/drawing/2014/main" id="{EEC1104A-A751-CA0A-9DEA-EA1591F22B56}"/>
              </a:ext>
            </a:extLst>
          </p:cNvPr>
          <p:cNvGrpSpPr/>
          <p:nvPr/>
        </p:nvGrpSpPr>
        <p:grpSpPr>
          <a:xfrm>
            <a:off x="3158816" y="872562"/>
            <a:ext cx="2062301" cy="1074925"/>
            <a:chOff x="2559137" y="3104225"/>
            <a:chExt cx="2089063" cy="1074925"/>
          </a:xfrm>
        </p:grpSpPr>
        <p:sp>
          <p:nvSpPr>
            <p:cNvPr id="23" name="Google Shape;111;p1">
              <a:extLst>
                <a:ext uri="{FF2B5EF4-FFF2-40B4-BE49-F238E27FC236}">
                  <a16:creationId xmlns:a16="http://schemas.microsoft.com/office/drawing/2014/main" id="{63AF32F0-D5DC-D32A-5317-F737277FB74E}"/>
                </a:ext>
              </a:extLst>
            </p:cNvPr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12;p1">
              <a:extLst>
                <a:ext uri="{FF2B5EF4-FFF2-40B4-BE49-F238E27FC236}">
                  <a16:creationId xmlns:a16="http://schemas.microsoft.com/office/drawing/2014/main" id="{8F3B2D93-E9DF-731D-70DC-C9AD70E00789}"/>
                </a:ext>
              </a:extLst>
            </p:cNvPr>
            <p:cNvSpPr txBox="1"/>
            <p:nvPr/>
          </p:nvSpPr>
          <p:spPr>
            <a:xfrm>
              <a:off x="2559137" y="3104225"/>
              <a:ext cx="925621" cy="4499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1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01.01</a:t>
              </a:r>
              <a:r>
                <a:rPr lang="en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13;p1">
              <a:extLst>
                <a:ext uri="{FF2B5EF4-FFF2-40B4-BE49-F238E27FC236}">
                  <a16:creationId xmlns:a16="http://schemas.microsoft.com/office/drawing/2014/main" id="{B67B799A-AF87-449B-7429-8798375A2C57}"/>
                </a:ext>
              </a:extLst>
            </p:cNvPr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600" b="1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Establish user Access Control</a:t>
              </a:r>
              <a:endParaRPr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cxnSp>
          <p:nvCxnSpPr>
            <p:cNvPr id="26" name="Google Shape;114;p1">
              <a:extLst>
                <a:ext uri="{FF2B5EF4-FFF2-40B4-BE49-F238E27FC236}">
                  <a16:creationId xmlns:a16="http://schemas.microsoft.com/office/drawing/2014/main" id="{93818B8B-8015-3002-AA9C-ACCC54A53DAE}"/>
                </a:ext>
              </a:extLst>
            </p:cNvPr>
            <p:cNvCxnSpPr/>
            <p:nvPr/>
          </p:nvCxnSpPr>
          <p:spPr>
            <a:xfrm flipH="1"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7" name="Google Shape;110;p1">
            <a:extLst>
              <a:ext uri="{FF2B5EF4-FFF2-40B4-BE49-F238E27FC236}">
                <a16:creationId xmlns:a16="http://schemas.microsoft.com/office/drawing/2014/main" id="{839B7AFF-F01B-B68F-8B69-758599F815EC}"/>
              </a:ext>
            </a:extLst>
          </p:cNvPr>
          <p:cNvGrpSpPr/>
          <p:nvPr/>
        </p:nvGrpSpPr>
        <p:grpSpPr>
          <a:xfrm>
            <a:off x="9178525" y="1872610"/>
            <a:ext cx="1918698" cy="1556390"/>
            <a:chOff x="2643856" y="3149348"/>
            <a:chExt cx="2004344" cy="1029802"/>
          </a:xfrm>
        </p:grpSpPr>
        <p:sp>
          <p:nvSpPr>
            <p:cNvPr id="28" name="Google Shape;111;p1">
              <a:extLst>
                <a:ext uri="{FF2B5EF4-FFF2-40B4-BE49-F238E27FC236}">
                  <a16:creationId xmlns:a16="http://schemas.microsoft.com/office/drawing/2014/main" id="{A65A41EC-9C6E-B936-AACF-E601B403C494}"/>
                </a:ext>
              </a:extLst>
            </p:cNvPr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12;p1">
              <a:extLst>
                <a:ext uri="{FF2B5EF4-FFF2-40B4-BE49-F238E27FC236}">
                  <a16:creationId xmlns:a16="http://schemas.microsoft.com/office/drawing/2014/main" id="{9A8F326C-0BE8-E5C7-3161-AFB01AE075A5}"/>
                </a:ext>
              </a:extLst>
            </p:cNvPr>
            <p:cNvSpPr txBox="1"/>
            <p:nvPr/>
          </p:nvSpPr>
          <p:spPr>
            <a:xfrm>
              <a:off x="2643856" y="3149348"/>
              <a:ext cx="925621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1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01.03</a:t>
              </a:r>
              <a:r>
                <a:rPr lang="en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13;p1">
              <a:extLst>
                <a:ext uri="{FF2B5EF4-FFF2-40B4-BE49-F238E27FC236}">
                  <a16:creationId xmlns:a16="http://schemas.microsoft.com/office/drawing/2014/main" id="{8000175E-F292-B624-6399-52C4F30636A2}"/>
                </a:ext>
              </a:extLst>
            </p:cNvPr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600" b="1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Manage Data</a:t>
              </a:r>
              <a:endParaRPr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cxnSp>
          <p:nvCxnSpPr>
            <p:cNvPr id="31" name="Google Shape;114;p1">
              <a:extLst>
                <a:ext uri="{FF2B5EF4-FFF2-40B4-BE49-F238E27FC236}">
                  <a16:creationId xmlns:a16="http://schemas.microsoft.com/office/drawing/2014/main" id="{0759150B-4ADC-706D-F59E-B5A182E59B54}"/>
                </a:ext>
              </a:extLst>
            </p:cNvPr>
            <p:cNvCxnSpPr/>
            <p:nvPr/>
          </p:nvCxnSpPr>
          <p:spPr>
            <a:xfrm flipH="1">
              <a:off x="3364414" y="3207848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DD6048-23DA-586D-54BA-8EA0F29544C5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589220" y="1472812"/>
            <a:ext cx="754855" cy="22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0AA6681-98DF-315D-BCC2-D2652F248CE7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6425709" y="2711601"/>
            <a:ext cx="2851361" cy="77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oogle Shape;110;p1">
            <a:extLst>
              <a:ext uri="{FF2B5EF4-FFF2-40B4-BE49-F238E27FC236}">
                <a16:creationId xmlns:a16="http://schemas.microsoft.com/office/drawing/2014/main" id="{8430C047-DB92-7A85-2592-CBDCCF848A33}"/>
              </a:ext>
            </a:extLst>
          </p:cNvPr>
          <p:cNvGrpSpPr/>
          <p:nvPr/>
        </p:nvGrpSpPr>
        <p:grpSpPr>
          <a:xfrm>
            <a:off x="8772442" y="3651012"/>
            <a:ext cx="1941810" cy="1500289"/>
            <a:chOff x="2643856" y="3149348"/>
            <a:chExt cx="2213068" cy="1029802"/>
          </a:xfrm>
        </p:grpSpPr>
        <p:sp>
          <p:nvSpPr>
            <p:cNvPr id="39" name="Google Shape;111;p1">
              <a:extLst>
                <a:ext uri="{FF2B5EF4-FFF2-40B4-BE49-F238E27FC236}">
                  <a16:creationId xmlns:a16="http://schemas.microsoft.com/office/drawing/2014/main" id="{AE1F961F-7DA0-6934-6ED6-9B246E199441}"/>
                </a:ext>
              </a:extLst>
            </p:cNvPr>
            <p:cNvSpPr/>
            <p:nvPr/>
          </p:nvSpPr>
          <p:spPr>
            <a:xfrm>
              <a:off x="2746800" y="3207848"/>
              <a:ext cx="2110124" cy="971302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12;p1">
              <a:extLst>
                <a:ext uri="{FF2B5EF4-FFF2-40B4-BE49-F238E27FC236}">
                  <a16:creationId xmlns:a16="http://schemas.microsoft.com/office/drawing/2014/main" id="{211E40DD-332D-D44E-F4A6-8F14745E173A}"/>
                </a:ext>
              </a:extLst>
            </p:cNvPr>
            <p:cNvSpPr txBox="1"/>
            <p:nvPr/>
          </p:nvSpPr>
          <p:spPr>
            <a:xfrm>
              <a:off x="2643856" y="3149348"/>
              <a:ext cx="925621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1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01.04</a:t>
              </a:r>
              <a:r>
                <a:rPr lang="en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13;p1">
              <a:extLst>
                <a:ext uri="{FF2B5EF4-FFF2-40B4-BE49-F238E27FC236}">
                  <a16:creationId xmlns:a16="http://schemas.microsoft.com/office/drawing/2014/main" id="{E1FE466F-450A-D9FA-464A-C87869818918}"/>
                </a:ext>
              </a:extLst>
            </p:cNvPr>
            <p:cNvSpPr/>
            <p:nvPr/>
          </p:nvSpPr>
          <p:spPr>
            <a:xfrm>
              <a:off x="2746800" y="3470325"/>
              <a:ext cx="2110124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Manage Account Recovery and Reset</a:t>
              </a:r>
              <a:endParaRPr sz="16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cxnSp>
          <p:nvCxnSpPr>
            <p:cNvPr id="42" name="Google Shape;114;p1">
              <a:extLst>
                <a:ext uri="{FF2B5EF4-FFF2-40B4-BE49-F238E27FC236}">
                  <a16:creationId xmlns:a16="http://schemas.microsoft.com/office/drawing/2014/main" id="{B6C7A2B3-5DB8-7038-36AD-87D93597302F}"/>
                </a:ext>
              </a:extLst>
            </p:cNvPr>
            <p:cNvCxnSpPr/>
            <p:nvPr/>
          </p:nvCxnSpPr>
          <p:spPr>
            <a:xfrm flipH="1">
              <a:off x="3364414" y="3207848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F30C0A6-133E-C759-2B24-DB4D2A4D506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400800" y="3513259"/>
            <a:ext cx="2461968" cy="94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D5C229D-A0F7-E912-E60E-3F07460FA1EF}"/>
              </a:ext>
            </a:extLst>
          </p:cNvPr>
          <p:cNvCxnSpPr>
            <a:stCxn id="23" idx="2"/>
            <a:endCxn id="5" idx="0"/>
          </p:cNvCxnSpPr>
          <p:nvPr/>
        </p:nvCxnSpPr>
        <p:spPr>
          <a:xfrm>
            <a:off x="4282596" y="1947487"/>
            <a:ext cx="1147299" cy="1008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15AA71D-9EE7-053E-042C-68A7B6E2D34B}"/>
              </a:ext>
            </a:extLst>
          </p:cNvPr>
          <p:cNvSpPr txBox="1"/>
          <p:nvPr/>
        </p:nvSpPr>
        <p:spPr>
          <a:xfrm rot="18390511">
            <a:off x="339389" y="1576749"/>
            <a:ext cx="1233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Request</a:t>
            </a:r>
          </a:p>
          <a:p>
            <a:endParaRPr lang="en-US" sz="2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0347341-5910-DA8B-60E9-A7395E7897E6}"/>
              </a:ext>
            </a:extLst>
          </p:cNvPr>
          <p:cNvSpPr txBox="1"/>
          <p:nvPr/>
        </p:nvSpPr>
        <p:spPr>
          <a:xfrm rot="1366555">
            <a:off x="808310" y="3291656"/>
            <a:ext cx="1200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Credentials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14592C-CD33-1818-FB2F-D65BF570599F}"/>
              </a:ext>
            </a:extLst>
          </p:cNvPr>
          <p:cNvSpPr txBox="1"/>
          <p:nvPr/>
        </p:nvSpPr>
        <p:spPr>
          <a:xfrm rot="20732900">
            <a:off x="6866390" y="2894785"/>
            <a:ext cx="1451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Data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01D9B3C-843D-DD16-6ED5-8E290030E960}"/>
              </a:ext>
            </a:extLst>
          </p:cNvPr>
          <p:cNvSpPr txBox="1"/>
          <p:nvPr/>
        </p:nvSpPr>
        <p:spPr>
          <a:xfrm>
            <a:off x="2589220" y="1217408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en-US" dirty="0"/>
              <a:t>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457162E-502A-1392-8C53-3DD744150EFB}"/>
              </a:ext>
            </a:extLst>
          </p:cNvPr>
          <p:cNvSpPr txBox="1"/>
          <p:nvPr/>
        </p:nvSpPr>
        <p:spPr>
          <a:xfrm>
            <a:off x="2628916" y="146322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092036A-DBCA-21CE-4651-5CFFCB130300}"/>
              </a:ext>
            </a:extLst>
          </p:cNvPr>
          <p:cNvSpPr txBox="1"/>
          <p:nvPr/>
        </p:nvSpPr>
        <p:spPr>
          <a:xfrm>
            <a:off x="3448822" y="3300068"/>
            <a:ext cx="858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98DCCFE-F691-D6A1-5060-9456D1C98863}"/>
              </a:ext>
            </a:extLst>
          </p:cNvPr>
          <p:cNvSpPr txBox="1"/>
          <p:nvPr/>
        </p:nvSpPr>
        <p:spPr>
          <a:xfrm>
            <a:off x="3657600" y="365060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E37C5BD-7B9D-666E-D719-09096D53BDE6}"/>
              </a:ext>
            </a:extLst>
          </p:cNvPr>
          <p:cNvSpPr txBox="1"/>
          <p:nvPr/>
        </p:nvSpPr>
        <p:spPr>
          <a:xfrm rot="2132521">
            <a:off x="4432256" y="2051130"/>
            <a:ext cx="64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68A737-EE46-3B12-8040-B18D49714AD8}"/>
              </a:ext>
            </a:extLst>
          </p:cNvPr>
          <p:cNvSpPr txBox="1"/>
          <p:nvPr/>
        </p:nvSpPr>
        <p:spPr>
          <a:xfrm rot="1984091">
            <a:off x="4776956" y="2395365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74599C-2CE2-C890-1021-DBF4429B3A71}"/>
              </a:ext>
            </a:extLst>
          </p:cNvPr>
          <p:cNvCxnSpPr>
            <a:cxnSpLocks/>
          </p:cNvCxnSpPr>
          <p:nvPr/>
        </p:nvCxnSpPr>
        <p:spPr>
          <a:xfrm flipV="1">
            <a:off x="607359" y="1494879"/>
            <a:ext cx="861507" cy="1073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6E4B39C-F070-C102-E3C5-A1167A488BC0}"/>
              </a:ext>
            </a:extLst>
          </p:cNvPr>
          <p:cNvCxnSpPr>
            <a:stCxn id="9" idx="3"/>
          </p:cNvCxnSpPr>
          <p:nvPr/>
        </p:nvCxnSpPr>
        <p:spPr>
          <a:xfrm>
            <a:off x="607358" y="2972588"/>
            <a:ext cx="1743205" cy="672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BF4F701-B483-2933-B392-FE9BAD3791CF}"/>
              </a:ext>
            </a:extLst>
          </p:cNvPr>
          <p:cNvSpPr txBox="1"/>
          <p:nvPr/>
        </p:nvSpPr>
        <p:spPr>
          <a:xfrm>
            <a:off x="5588000" y="29210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5C4C6DC-5AF0-D7C5-E1A2-8DF72867B66D}"/>
              </a:ext>
            </a:extLst>
          </p:cNvPr>
          <p:cNvSpPr txBox="1"/>
          <p:nvPr/>
        </p:nvSpPr>
        <p:spPr>
          <a:xfrm rot="1160221">
            <a:off x="6812255" y="3927587"/>
            <a:ext cx="1477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Data</a:t>
            </a:r>
          </a:p>
        </p:txBody>
      </p:sp>
      <p:grpSp>
        <p:nvGrpSpPr>
          <p:cNvPr id="18" name="Google Shape;110;p1">
            <a:extLst>
              <a:ext uri="{FF2B5EF4-FFF2-40B4-BE49-F238E27FC236}">
                <a16:creationId xmlns:a16="http://schemas.microsoft.com/office/drawing/2014/main" id="{6F701BBF-0DDF-521F-1F4E-A0423E096E81}"/>
              </a:ext>
            </a:extLst>
          </p:cNvPr>
          <p:cNvGrpSpPr/>
          <p:nvPr/>
        </p:nvGrpSpPr>
        <p:grpSpPr>
          <a:xfrm>
            <a:off x="6762107" y="665606"/>
            <a:ext cx="1918698" cy="1595227"/>
            <a:chOff x="2643856" y="3149348"/>
            <a:chExt cx="2004344" cy="1055499"/>
          </a:xfrm>
        </p:grpSpPr>
        <p:sp>
          <p:nvSpPr>
            <p:cNvPr id="19" name="Google Shape;111;p1">
              <a:extLst>
                <a:ext uri="{FF2B5EF4-FFF2-40B4-BE49-F238E27FC236}">
                  <a16:creationId xmlns:a16="http://schemas.microsoft.com/office/drawing/2014/main" id="{990217EF-3D83-EAF4-FB98-54B20F985F98}"/>
                </a:ext>
              </a:extLst>
            </p:cNvPr>
            <p:cNvSpPr/>
            <p:nvPr/>
          </p:nvSpPr>
          <p:spPr>
            <a:xfrm>
              <a:off x="2724404" y="3216947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12;p1">
              <a:extLst>
                <a:ext uri="{FF2B5EF4-FFF2-40B4-BE49-F238E27FC236}">
                  <a16:creationId xmlns:a16="http://schemas.microsoft.com/office/drawing/2014/main" id="{27D9DDD6-962D-C0B4-5351-9D8CE7A3B5CA}"/>
                </a:ext>
              </a:extLst>
            </p:cNvPr>
            <p:cNvSpPr txBox="1"/>
            <p:nvPr/>
          </p:nvSpPr>
          <p:spPr>
            <a:xfrm>
              <a:off x="2643856" y="3149348"/>
              <a:ext cx="925621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1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01.05</a:t>
              </a:r>
              <a:r>
                <a:rPr lang="en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13;p1">
              <a:extLst>
                <a:ext uri="{FF2B5EF4-FFF2-40B4-BE49-F238E27FC236}">
                  <a16:creationId xmlns:a16="http://schemas.microsoft.com/office/drawing/2014/main" id="{E0CE4982-56A2-525B-8117-A506C47C8410}"/>
                </a:ext>
              </a:extLst>
            </p:cNvPr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Send User Notification</a:t>
              </a:r>
              <a:endParaRPr sz="16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cxnSp>
          <p:nvCxnSpPr>
            <p:cNvPr id="34" name="Google Shape;114;p1">
              <a:extLst>
                <a:ext uri="{FF2B5EF4-FFF2-40B4-BE49-F238E27FC236}">
                  <a16:creationId xmlns:a16="http://schemas.microsoft.com/office/drawing/2014/main" id="{FFB815AE-EAC8-8219-4E3C-B80CE75D2D47}"/>
                </a:ext>
              </a:extLst>
            </p:cNvPr>
            <p:cNvCxnSpPr/>
            <p:nvPr/>
          </p:nvCxnSpPr>
          <p:spPr>
            <a:xfrm flipH="1">
              <a:off x="3364414" y="3207848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79C5B66-056F-C910-4E26-346971F828B5}"/>
              </a:ext>
            </a:extLst>
          </p:cNvPr>
          <p:cNvCxnSpPr>
            <a:stCxn id="25" idx="3"/>
          </p:cNvCxnSpPr>
          <p:nvPr/>
        </p:nvCxnSpPr>
        <p:spPr>
          <a:xfrm>
            <a:off x="5221117" y="1472812"/>
            <a:ext cx="1629829" cy="5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C518745-0F33-FECB-2904-7BC8D8DC4379}"/>
              </a:ext>
            </a:extLst>
          </p:cNvPr>
          <p:cNvSpPr txBox="1"/>
          <p:nvPr/>
        </p:nvSpPr>
        <p:spPr>
          <a:xfrm>
            <a:off x="5638800" y="288036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92305DF-8766-BC93-F4E9-351D3DDDB734}"/>
              </a:ext>
            </a:extLst>
          </p:cNvPr>
          <p:cNvSpPr txBox="1"/>
          <p:nvPr/>
        </p:nvSpPr>
        <p:spPr>
          <a:xfrm rot="206485" flipH="1">
            <a:off x="5293201" y="1057697"/>
            <a:ext cx="1357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Notifiation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13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60ED19-5670-BD3F-729E-69923BA88A35}"/>
              </a:ext>
            </a:extLst>
          </p:cNvPr>
          <p:cNvGraphicFramePr>
            <a:graphicFrameLocks noGrp="1"/>
          </p:cNvGraphicFramePr>
          <p:nvPr/>
        </p:nvGraphicFramePr>
        <p:xfrm>
          <a:off x="709779" y="643466"/>
          <a:ext cx="10772444" cy="5571069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3990012">
                  <a:extLst>
                    <a:ext uri="{9D8B030D-6E8A-4147-A177-3AD203B41FA5}">
                      <a16:colId xmlns:a16="http://schemas.microsoft.com/office/drawing/2014/main" val="3549729972"/>
                    </a:ext>
                  </a:extLst>
                </a:gridCol>
                <a:gridCol w="6782432">
                  <a:extLst>
                    <a:ext uri="{9D8B030D-6E8A-4147-A177-3AD203B41FA5}">
                      <a16:colId xmlns:a16="http://schemas.microsoft.com/office/drawing/2014/main" val="957170775"/>
                    </a:ext>
                  </a:extLst>
                </a:gridCol>
              </a:tblGrid>
              <a:tr h="552270">
                <a:tc>
                  <a:txBody>
                    <a:bodyPr/>
                    <a:lstStyle/>
                    <a:p>
                      <a:r>
                        <a:rPr lang="en-US" sz="2100" b="0" cap="none" spc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Core Feature</a:t>
                      </a:r>
                    </a:p>
                  </a:txBody>
                  <a:tcPr marL="120935" marR="120935" marT="120935" marB="6046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 cap="none" spc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Scope</a:t>
                      </a:r>
                    </a:p>
                  </a:txBody>
                  <a:tcPr marL="120935" marR="120935" marT="120935" marB="6046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798769"/>
                  </a:ext>
                </a:extLst>
              </a:tr>
              <a:tr h="9553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01.01 Establish User Access Control</a:t>
                      </a:r>
                    </a:p>
                    <a:p>
                      <a:endParaRPr lang="en-US" sz="16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935" marR="120935" marT="120935" marB="604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Creation of user accounts for healthcare professionals, patients, and administrators - Management of user roles and permissions (e.g., doctor, nurse, patient). </a:t>
                      </a:r>
                      <a:endParaRPr lang="en-US" sz="16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935" marR="120935" marT="120935" marB="604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165684"/>
                  </a:ext>
                </a:extLst>
              </a:tr>
              <a:tr h="7135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01.02  </a:t>
                      </a:r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 Secure Authentication</a:t>
                      </a:r>
                    </a:p>
                    <a:p>
                      <a:endParaRPr lang="en-US" sz="16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935" marR="120935" marT="120935" marB="604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 of strong authentication protocols - Encryption of sensitive user data (e.g., passwords) using industry-standard.</a:t>
                      </a:r>
                      <a:endParaRPr lang="en-US" sz="16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935" marR="120935" marT="120935" marB="604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024620"/>
                  </a:ext>
                </a:extLst>
              </a:tr>
              <a:tr h="7135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01.03  </a:t>
                      </a:r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 Data</a:t>
                      </a:r>
                    </a:p>
                    <a:p>
                      <a:endParaRPr lang="en-US" sz="16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935" marR="120935" marT="120935" marB="604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Enable streamlined data management, allowing effortless profile updates and customization for a personalized experience.</a:t>
                      </a:r>
                      <a:endParaRPr lang="en-US" sz="16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935" marR="120935" marT="120935" marB="604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042120"/>
                  </a:ext>
                </a:extLst>
              </a:tr>
              <a:tr h="19228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01.04  </a:t>
                      </a:r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 Account Recovery and Reset</a:t>
                      </a:r>
                    </a:p>
                    <a:p>
                      <a:endParaRPr lang="en-US" sz="16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935" marR="120935" marT="120935" marB="604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Enable users to initiate the account recovery process through verified methods such as email or phone number</a:t>
                      </a:r>
                    </a:p>
                    <a:p>
                      <a:pPr fontAlgn="base"/>
                      <a:endParaRPr lang="en-US" sz="16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fontAlgn="base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 secure procedures for verifying the identity of users requesting account recovery- Allow users to reset their account credentials securely, with appropriate validation and authorization checks</a:t>
                      </a:r>
                    </a:p>
                    <a:p>
                      <a:endParaRPr lang="en-US" sz="1600" cap="none" spc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935" marR="120935" marT="120935" marB="604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559296"/>
                  </a:ext>
                </a:extLst>
              </a:tr>
              <a:tr h="713516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01.05 Send User Notification </a:t>
                      </a:r>
                    </a:p>
                  </a:txBody>
                  <a:tcPr marL="120935" marR="120935" marT="120935" marB="604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once the user sign up for the 1st time and complete their profile, we can send a notification mail that "Welcome to out website, your account is being created"</a:t>
                      </a:r>
                    </a:p>
                  </a:txBody>
                  <a:tcPr marL="120935" marR="120935" marT="120935" marB="604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238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16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C1465-9A92-8398-A505-5C1CCDD71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806" y="98166"/>
            <a:ext cx="9677400" cy="718457"/>
          </a:xfrm>
        </p:spPr>
        <p:txBody>
          <a:bodyPr/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Healthify- Data flow Diagram</a:t>
            </a:r>
            <a:b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– Sprint 2</a:t>
            </a:r>
          </a:p>
        </p:txBody>
      </p:sp>
      <p:grpSp>
        <p:nvGrpSpPr>
          <p:cNvPr id="4" name="Google Shape;110;p1">
            <a:extLst>
              <a:ext uri="{FF2B5EF4-FFF2-40B4-BE49-F238E27FC236}">
                <a16:creationId xmlns:a16="http://schemas.microsoft.com/office/drawing/2014/main" id="{747E6F69-4B21-66C4-8F89-CA404F4DBCB3}"/>
              </a:ext>
            </a:extLst>
          </p:cNvPr>
          <p:cNvGrpSpPr/>
          <p:nvPr/>
        </p:nvGrpSpPr>
        <p:grpSpPr>
          <a:xfrm>
            <a:off x="6395466" y="4480336"/>
            <a:ext cx="2141918" cy="1013078"/>
            <a:chOff x="2598276" y="3181742"/>
            <a:chExt cx="2049924" cy="997408"/>
          </a:xfrm>
        </p:grpSpPr>
        <p:sp>
          <p:nvSpPr>
            <p:cNvPr id="5" name="Google Shape;111;p1">
              <a:extLst>
                <a:ext uri="{FF2B5EF4-FFF2-40B4-BE49-F238E27FC236}">
                  <a16:creationId xmlns:a16="http://schemas.microsoft.com/office/drawing/2014/main" id="{F3608FCE-C828-5B72-BB59-50CD932503C2}"/>
                </a:ext>
              </a:extLst>
            </p:cNvPr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12;p1">
              <a:extLst>
                <a:ext uri="{FF2B5EF4-FFF2-40B4-BE49-F238E27FC236}">
                  <a16:creationId xmlns:a16="http://schemas.microsoft.com/office/drawing/2014/main" id="{1BE975C8-B9B7-4665-83FE-FEF1B98C2FDD}"/>
                </a:ext>
              </a:extLst>
            </p:cNvPr>
            <p:cNvSpPr txBox="1"/>
            <p:nvPr/>
          </p:nvSpPr>
          <p:spPr>
            <a:xfrm>
              <a:off x="2598276" y="3181742"/>
              <a:ext cx="925621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1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03.01</a:t>
              </a:r>
              <a:r>
                <a:rPr lang="en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13;p1">
              <a:extLst>
                <a:ext uri="{FF2B5EF4-FFF2-40B4-BE49-F238E27FC236}">
                  <a16:creationId xmlns:a16="http://schemas.microsoft.com/office/drawing/2014/main" id="{D3D27251-113C-A0DD-FAA9-042EE57F6730}"/>
                </a:ext>
              </a:extLst>
            </p:cNvPr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100" b="1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Integrate secure payment gateway &amp;user Authentication</a:t>
              </a:r>
              <a:endParaRPr sz="11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cxnSp>
          <p:nvCxnSpPr>
            <p:cNvPr id="8" name="Google Shape;114;p1">
              <a:extLst>
                <a:ext uri="{FF2B5EF4-FFF2-40B4-BE49-F238E27FC236}">
                  <a16:creationId xmlns:a16="http://schemas.microsoft.com/office/drawing/2014/main" id="{5907562C-EA19-9AF4-EF20-0E2B942A2E0D}"/>
                </a:ext>
              </a:extLst>
            </p:cNvPr>
            <p:cNvCxnSpPr/>
            <p:nvPr/>
          </p:nvCxnSpPr>
          <p:spPr>
            <a:xfrm flipH="1"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C982C3-F1A6-0D32-1B5C-5D468D2B5E49}"/>
              </a:ext>
            </a:extLst>
          </p:cNvPr>
          <p:cNvCxnSpPr>
            <a:cxnSpLocks/>
            <a:stCxn id="60" idx="3"/>
            <a:endCxn id="65" idx="1"/>
          </p:cNvCxnSpPr>
          <p:nvPr/>
        </p:nvCxnSpPr>
        <p:spPr>
          <a:xfrm flipV="1">
            <a:off x="807867" y="3077125"/>
            <a:ext cx="1194561" cy="27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0AA6681-98DF-315D-BCC2-D2652F248CE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041567" y="3030615"/>
            <a:ext cx="16255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BF4F701-B483-2933-B392-FE9BAD3791CF}"/>
              </a:ext>
            </a:extLst>
          </p:cNvPr>
          <p:cNvSpPr txBox="1"/>
          <p:nvPr/>
        </p:nvSpPr>
        <p:spPr>
          <a:xfrm>
            <a:off x="5588000" y="29210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C518745-0F33-FECB-2904-7BC8D8DC4379}"/>
              </a:ext>
            </a:extLst>
          </p:cNvPr>
          <p:cNvSpPr txBox="1"/>
          <p:nvPr/>
        </p:nvSpPr>
        <p:spPr>
          <a:xfrm>
            <a:off x="5638800" y="288036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grpSp>
        <p:nvGrpSpPr>
          <p:cNvPr id="10" name="Google Shape;110;p1">
            <a:extLst>
              <a:ext uri="{FF2B5EF4-FFF2-40B4-BE49-F238E27FC236}">
                <a16:creationId xmlns:a16="http://schemas.microsoft.com/office/drawing/2014/main" id="{40E54FD7-E0CD-8045-4E37-C1395593E266}"/>
              </a:ext>
            </a:extLst>
          </p:cNvPr>
          <p:cNvGrpSpPr/>
          <p:nvPr/>
        </p:nvGrpSpPr>
        <p:grpSpPr>
          <a:xfrm>
            <a:off x="7544781" y="2512712"/>
            <a:ext cx="1643438" cy="996905"/>
            <a:chOff x="2593839" y="3191250"/>
            <a:chExt cx="2054361" cy="987900"/>
          </a:xfrm>
        </p:grpSpPr>
        <p:sp>
          <p:nvSpPr>
            <p:cNvPr id="12" name="Google Shape;111;p1">
              <a:extLst>
                <a:ext uri="{FF2B5EF4-FFF2-40B4-BE49-F238E27FC236}">
                  <a16:creationId xmlns:a16="http://schemas.microsoft.com/office/drawing/2014/main" id="{A827165E-E85C-32D5-BB67-461657DCB79C}"/>
                </a:ext>
              </a:extLst>
            </p:cNvPr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12;p1">
              <a:extLst>
                <a:ext uri="{FF2B5EF4-FFF2-40B4-BE49-F238E27FC236}">
                  <a16:creationId xmlns:a16="http://schemas.microsoft.com/office/drawing/2014/main" id="{F1277B62-AFF9-62E3-85A7-56EFA03C0D93}"/>
                </a:ext>
              </a:extLst>
            </p:cNvPr>
            <p:cNvSpPr txBox="1"/>
            <p:nvPr/>
          </p:nvSpPr>
          <p:spPr>
            <a:xfrm>
              <a:off x="2593839" y="3196038"/>
              <a:ext cx="925621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1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02.03</a:t>
              </a:r>
              <a:r>
                <a:rPr lang="en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13;p1">
              <a:extLst>
                <a:ext uri="{FF2B5EF4-FFF2-40B4-BE49-F238E27FC236}">
                  <a16:creationId xmlns:a16="http://schemas.microsoft.com/office/drawing/2014/main" id="{9D804930-523F-E6B9-C90A-9B54899389BF}"/>
                </a:ext>
              </a:extLst>
            </p:cNvPr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100" b="1" i="0" u="none" strike="noStrike" cap="none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Handle cancellation &amp; Rescheduling</a:t>
              </a:r>
              <a:endParaRPr sz="11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cxnSp>
          <p:nvCxnSpPr>
            <p:cNvPr id="16" name="Google Shape;114;p1">
              <a:extLst>
                <a:ext uri="{FF2B5EF4-FFF2-40B4-BE49-F238E27FC236}">
                  <a16:creationId xmlns:a16="http://schemas.microsoft.com/office/drawing/2014/main" id="{F233F227-41C6-FEE0-BC1E-1D6E52807367}"/>
                </a:ext>
              </a:extLst>
            </p:cNvPr>
            <p:cNvCxnSpPr/>
            <p:nvPr/>
          </p:nvCxnSpPr>
          <p:spPr>
            <a:xfrm flipH="1"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4" name="Google Shape;110;p1">
            <a:extLst>
              <a:ext uri="{FF2B5EF4-FFF2-40B4-BE49-F238E27FC236}">
                <a16:creationId xmlns:a16="http://schemas.microsoft.com/office/drawing/2014/main" id="{D9EC2200-919F-568C-8D98-B13E3350A54E}"/>
              </a:ext>
            </a:extLst>
          </p:cNvPr>
          <p:cNvGrpSpPr/>
          <p:nvPr/>
        </p:nvGrpSpPr>
        <p:grpSpPr>
          <a:xfrm>
            <a:off x="5925193" y="944012"/>
            <a:ext cx="1455428" cy="932202"/>
            <a:chOff x="2598276" y="3181742"/>
            <a:chExt cx="2049924" cy="997408"/>
          </a:xfrm>
        </p:grpSpPr>
        <p:sp>
          <p:nvSpPr>
            <p:cNvPr id="75" name="Google Shape;111;p1">
              <a:extLst>
                <a:ext uri="{FF2B5EF4-FFF2-40B4-BE49-F238E27FC236}">
                  <a16:creationId xmlns:a16="http://schemas.microsoft.com/office/drawing/2014/main" id="{8C4C0512-AD74-53F1-E445-74A7BB280124}"/>
                </a:ext>
              </a:extLst>
            </p:cNvPr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12;p1">
              <a:extLst>
                <a:ext uri="{FF2B5EF4-FFF2-40B4-BE49-F238E27FC236}">
                  <a16:creationId xmlns:a16="http://schemas.microsoft.com/office/drawing/2014/main" id="{77BD16F6-964C-60BA-6D56-6B55C9542D5D}"/>
                </a:ext>
              </a:extLst>
            </p:cNvPr>
            <p:cNvSpPr txBox="1"/>
            <p:nvPr/>
          </p:nvSpPr>
          <p:spPr>
            <a:xfrm>
              <a:off x="2598276" y="3181742"/>
              <a:ext cx="925621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1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02.02</a:t>
              </a:r>
              <a:r>
                <a:rPr lang="en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13;p1">
              <a:extLst>
                <a:ext uri="{FF2B5EF4-FFF2-40B4-BE49-F238E27FC236}">
                  <a16:creationId xmlns:a16="http://schemas.microsoft.com/office/drawing/2014/main" id="{18158926-10B4-54D4-8257-832DB7050C77}"/>
                </a:ext>
              </a:extLst>
            </p:cNvPr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100" b="1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Send automated Reminders</a:t>
              </a:r>
              <a:endParaRPr sz="11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cxnSp>
          <p:nvCxnSpPr>
            <p:cNvPr id="78" name="Google Shape;114;p1">
              <a:extLst>
                <a:ext uri="{FF2B5EF4-FFF2-40B4-BE49-F238E27FC236}">
                  <a16:creationId xmlns:a16="http://schemas.microsoft.com/office/drawing/2014/main" id="{A943E343-0B02-1498-1645-73C95AB344DA}"/>
                </a:ext>
              </a:extLst>
            </p:cNvPr>
            <p:cNvCxnSpPr/>
            <p:nvPr/>
          </p:nvCxnSpPr>
          <p:spPr>
            <a:xfrm flipH="1"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4" name="Google Shape;110;p1">
            <a:extLst>
              <a:ext uri="{FF2B5EF4-FFF2-40B4-BE49-F238E27FC236}">
                <a16:creationId xmlns:a16="http://schemas.microsoft.com/office/drawing/2014/main" id="{5AE97933-A538-3792-0054-DFCA3512B014}"/>
              </a:ext>
            </a:extLst>
          </p:cNvPr>
          <p:cNvGrpSpPr/>
          <p:nvPr/>
        </p:nvGrpSpPr>
        <p:grpSpPr>
          <a:xfrm>
            <a:off x="4652109" y="2598421"/>
            <a:ext cx="1393091" cy="905693"/>
            <a:chOff x="2598276" y="3181742"/>
            <a:chExt cx="2049924" cy="997408"/>
          </a:xfrm>
        </p:grpSpPr>
        <p:sp>
          <p:nvSpPr>
            <p:cNvPr id="85" name="Google Shape;111;p1">
              <a:extLst>
                <a:ext uri="{FF2B5EF4-FFF2-40B4-BE49-F238E27FC236}">
                  <a16:creationId xmlns:a16="http://schemas.microsoft.com/office/drawing/2014/main" id="{5AD68F06-5995-BB40-50F1-2443559A0DE8}"/>
                </a:ext>
              </a:extLst>
            </p:cNvPr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12;p1">
              <a:extLst>
                <a:ext uri="{FF2B5EF4-FFF2-40B4-BE49-F238E27FC236}">
                  <a16:creationId xmlns:a16="http://schemas.microsoft.com/office/drawing/2014/main" id="{1ED12610-DA6E-A5F4-AF45-77B6E6C77693}"/>
                </a:ext>
              </a:extLst>
            </p:cNvPr>
            <p:cNvSpPr txBox="1"/>
            <p:nvPr/>
          </p:nvSpPr>
          <p:spPr>
            <a:xfrm>
              <a:off x="2598276" y="3181742"/>
              <a:ext cx="925621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1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02.01</a:t>
              </a:r>
              <a:r>
                <a:rPr lang="en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113;p1">
              <a:extLst>
                <a:ext uri="{FF2B5EF4-FFF2-40B4-BE49-F238E27FC236}">
                  <a16:creationId xmlns:a16="http://schemas.microsoft.com/office/drawing/2014/main" id="{6CDABD57-B5A2-DAEE-9BA6-7888C0F24BBE}"/>
                </a:ext>
              </a:extLst>
            </p:cNvPr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100" b="1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Schedule Appointment</a:t>
              </a:r>
              <a:endParaRPr sz="11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cxnSp>
          <p:nvCxnSpPr>
            <p:cNvPr id="88" name="Google Shape;114;p1">
              <a:extLst>
                <a:ext uri="{FF2B5EF4-FFF2-40B4-BE49-F238E27FC236}">
                  <a16:creationId xmlns:a16="http://schemas.microsoft.com/office/drawing/2014/main" id="{0D140481-C759-F332-72D9-C437E3BADE84}"/>
                </a:ext>
              </a:extLst>
            </p:cNvPr>
            <p:cNvCxnSpPr/>
            <p:nvPr/>
          </p:nvCxnSpPr>
          <p:spPr>
            <a:xfrm flipH="1"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9" name="Google Shape;110;p1">
            <a:extLst>
              <a:ext uri="{FF2B5EF4-FFF2-40B4-BE49-F238E27FC236}">
                <a16:creationId xmlns:a16="http://schemas.microsoft.com/office/drawing/2014/main" id="{0EC617C6-64BB-4907-2A6C-935DB902C4F0}"/>
              </a:ext>
            </a:extLst>
          </p:cNvPr>
          <p:cNvGrpSpPr/>
          <p:nvPr/>
        </p:nvGrpSpPr>
        <p:grpSpPr>
          <a:xfrm>
            <a:off x="3513159" y="4515917"/>
            <a:ext cx="1604001" cy="949322"/>
            <a:chOff x="2598276" y="3181742"/>
            <a:chExt cx="2049924" cy="997408"/>
          </a:xfrm>
        </p:grpSpPr>
        <p:sp>
          <p:nvSpPr>
            <p:cNvPr id="90" name="Google Shape;111;p1">
              <a:extLst>
                <a:ext uri="{FF2B5EF4-FFF2-40B4-BE49-F238E27FC236}">
                  <a16:creationId xmlns:a16="http://schemas.microsoft.com/office/drawing/2014/main" id="{EBFD74C9-4C83-B7EC-EE1C-A495E65847F1}"/>
                </a:ext>
              </a:extLst>
            </p:cNvPr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12;p1">
              <a:extLst>
                <a:ext uri="{FF2B5EF4-FFF2-40B4-BE49-F238E27FC236}">
                  <a16:creationId xmlns:a16="http://schemas.microsoft.com/office/drawing/2014/main" id="{9B752F4E-A11C-1BFA-AD16-1384B6588754}"/>
                </a:ext>
              </a:extLst>
            </p:cNvPr>
            <p:cNvSpPr txBox="1"/>
            <p:nvPr/>
          </p:nvSpPr>
          <p:spPr>
            <a:xfrm>
              <a:off x="2598276" y="3181742"/>
              <a:ext cx="925621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1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03.03</a:t>
              </a:r>
              <a:r>
                <a:rPr lang="en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113;p1">
              <a:extLst>
                <a:ext uri="{FF2B5EF4-FFF2-40B4-BE49-F238E27FC236}">
                  <a16:creationId xmlns:a16="http://schemas.microsoft.com/office/drawing/2014/main" id="{576ED021-381E-4827-9828-5E0E5616D260}"/>
                </a:ext>
              </a:extLst>
            </p:cNvPr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100" b="1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Manage Subscription</a:t>
              </a:r>
              <a:endParaRPr sz="11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cxnSp>
          <p:nvCxnSpPr>
            <p:cNvPr id="93" name="Google Shape;114;p1">
              <a:extLst>
                <a:ext uri="{FF2B5EF4-FFF2-40B4-BE49-F238E27FC236}">
                  <a16:creationId xmlns:a16="http://schemas.microsoft.com/office/drawing/2014/main" id="{E32B50A8-37B0-23F2-D90A-6430D684A2C4}"/>
                </a:ext>
              </a:extLst>
            </p:cNvPr>
            <p:cNvCxnSpPr/>
            <p:nvPr/>
          </p:nvCxnSpPr>
          <p:spPr>
            <a:xfrm flipH="1"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4" name="Google Shape;110;p1">
            <a:extLst>
              <a:ext uri="{FF2B5EF4-FFF2-40B4-BE49-F238E27FC236}">
                <a16:creationId xmlns:a16="http://schemas.microsoft.com/office/drawing/2014/main" id="{90C5778A-1AC5-D42F-2B0D-6F35D90E042C}"/>
              </a:ext>
            </a:extLst>
          </p:cNvPr>
          <p:cNvGrpSpPr/>
          <p:nvPr/>
        </p:nvGrpSpPr>
        <p:grpSpPr>
          <a:xfrm>
            <a:off x="9742663" y="4511749"/>
            <a:ext cx="1533783" cy="962385"/>
            <a:chOff x="2598276" y="3181741"/>
            <a:chExt cx="2049924" cy="997409"/>
          </a:xfrm>
        </p:grpSpPr>
        <p:sp>
          <p:nvSpPr>
            <p:cNvPr id="95" name="Google Shape;111;p1">
              <a:extLst>
                <a:ext uri="{FF2B5EF4-FFF2-40B4-BE49-F238E27FC236}">
                  <a16:creationId xmlns:a16="http://schemas.microsoft.com/office/drawing/2014/main" id="{B3A11F63-2178-F5F7-4428-F7FCA7FF2D50}"/>
                </a:ext>
              </a:extLst>
            </p:cNvPr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12;p1">
              <a:extLst>
                <a:ext uri="{FF2B5EF4-FFF2-40B4-BE49-F238E27FC236}">
                  <a16:creationId xmlns:a16="http://schemas.microsoft.com/office/drawing/2014/main" id="{E02EE932-7799-0696-4AED-B1B74967BB63}"/>
                </a:ext>
              </a:extLst>
            </p:cNvPr>
            <p:cNvSpPr txBox="1"/>
            <p:nvPr/>
          </p:nvSpPr>
          <p:spPr>
            <a:xfrm>
              <a:off x="2598276" y="3181741"/>
              <a:ext cx="925621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1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03.02</a:t>
              </a:r>
              <a:r>
                <a:rPr lang="en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113;p1">
              <a:extLst>
                <a:ext uri="{FF2B5EF4-FFF2-40B4-BE49-F238E27FC236}">
                  <a16:creationId xmlns:a16="http://schemas.microsoft.com/office/drawing/2014/main" id="{B348061E-8E0B-DFED-6346-65E8C3715BCA}"/>
                </a:ext>
              </a:extLst>
            </p:cNvPr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100" b="1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Generate Receipt</a:t>
              </a:r>
              <a:endParaRPr sz="11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cxnSp>
          <p:nvCxnSpPr>
            <p:cNvPr id="98" name="Google Shape;114;p1">
              <a:extLst>
                <a:ext uri="{FF2B5EF4-FFF2-40B4-BE49-F238E27FC236}">
                  <a16:creationId xmlns:a16="http://schemas.microsoft.com/office/drawing/2014/main" id="{71DD7FCF-E822-0E39-4BC5-C6D3829DFEC2}"/>
                </a:ext>
              </a:extLst>
            </p:cNvPr>
            <p:cNvCxnSpPr/>
            <p:nvPr/>
          </p:nvCxnSpPr>
          <p:spPr>
            <a:xfrm flipH="1"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1B735C8-9E68-E564-D9F0-E86822020498}"/>
              </a:ext>
            </a:extLst>
          </p:cNvPr>
          <p:cNvCxnSpPr>
            <a:cxnSpLocks/>
            <a:stCxn id="62" idx="2"/>
            <a:endCxn id="92" idx="1"/>
          </p:cNvCxnSpPr>
          <p:nvPr/>
        </p:nvCxnSpPr>
        <p:spPr>
          <a:xfrm>
            <a:off x="2648507" y="3508152"/>
            <a:ext cx="980867" cy="150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" name="Google Shape;83;p13">
            <a:extLst>
              <a:ext uri="{FF2B5EF4-FFF2-40B4-BE49-F238E27FC236}">
                <a16:creationId xmlns:a16="http://schemas.microsoft.com/office/drawing/2014/main" id="{6D40C5EA-B7C8-ADF4-DDE2-6155A2E6A7A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6776" y="2879531"/>
            <a:ext cx="421091" cy="9441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110;p1">
            <a:extLst>
              <a:ext uri="{FF2B5EF4-FFF2-40B4-BE49-F238E27FC236}">
                <a16:creationId xmlns:a16="http://schemas.microsoft.com/office/drawing/2014/main" id="{CA734005-A61B-30BD-5383-05C9B9EB6FD7}"/>
              </a:ext>
            </a:extLst>
          </p:cNvPr>
          <p:cNvGrpSpPr/>
          <p:nvPr/>
        </p:nvGrpSpPr>
        <p:grpSpPr>
          <a:xfrm>
            <a:off x="1901494" y="2602459"/>
            <a:ext cx="1393091" cy="905693"/>
            <a:chOff x="2598276" y="3181742"/>
            <a:chExt cx="2049924" cy="997408"/>
          </a:xfrm>
        </p:grpSpPr>
        <p:sp>
          <p:nvSpPr>
            <p:cNvPr id="62" name="Google Shape;111;p1">
              <a:extLst>
                <a:ext uri="{FF2B5EF4-FFF2-40B4-BE49-F238E27FC236}">
                  <a16:creationId xmlns:a16="http://schemas.microsoft.com/office/drawing/2014/main" id="{AC809066-3B58-21F5-11FA-E66FE6D40808}"/>
                </a:ext>
              </a:extLst>
            </p:cNvPr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12;p1">
              <a:extLst>
                <a:ext uri="{FF2B5EF4-FFF2-40B4-BE49-F238E27FC236}">
                  <a16:creationId xmlns:a16="http://schemas.microsoft.com/office/drawing/2014/main" id="{9DB7A451-4930-A918-3E25-31B6D13B7E7C}"/>
                </a:ext>
              </a:extLst>
            </p:cNvPr>
            <p:cNvSpPr txBox="1"/>
            <p:nvPr/>
          </p:nvSpPr>
          <p:spPr>
            <a:xfrm>
              <a:off x="2598276" y="3181742"/>
              <a:ext cx="925621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1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01.02</a:t>
              </a:r>
              <a:r>
                <a:rPr lang="en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13;p1">
              <a:extLst>
                <a:ext uri="{FF2B5EF4-FFF2-40B4-BE49-F238E27FC236}">
                  <a16:creationId xmlns:a16="http://schemas.microsoft.com/office/drawing/2014/main" id="{9A4F17F1-7E88-6721-B25E-62F1A6A94658}"/>
                </a:ext>
              </a:extLst>
            </p:cNvPr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100" b="1" i="0" u="none" strike="noStrike" cap="none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Implement Secure Authentication</a:t>
              </a:r>
            </a:p>
          </p:txBody>
        </p:sp>
        <p:cxnSp>
          <p:nvCxnSpPr>
            <p:cNvPr id="66" name="Google Shape;114;p1">
              <a:extLst>
                <a:ext uri="{FF2B5EF4-FFF2-40B4-BE49-F238E27FC236}">
                  <a16:creationId xmlns:a16="http://schemas.microsoft.com/office/drawing/2014/main" id="{C7D2FDE9-CDB3-189A-C0C7-05702A47CD7A}"/>
                </a:ext>
              </a:extLst>
            </p:cNvPr>
            <p:cNvCxnSpPr/>
            <p:nvPr/>
          </p:nvCxnSpPr>
          <p:spPr>
            <a:xfrm flipH="1"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FB6AA94-6352-AEA7-A4B0-5B61053D9A7B}"/>
              </a:ext>
            </a:extLst>
          </p:cNvPr>
          <p:cNvCxnSpPr>
            <a:cxnSpLocks/>
            <a:stCxn id="65" idx="3"/>
            <a:endCxn id="87" idx="1"/>
          </p:cNvCxnSpPr>
          <p:nvPr/>
        </p:nvCxnSpPr>
        <p:spPr>
          <a:xfrm flipV="1">
            <a:off x="3294585" y="3073087"/>
            <a:ext cx="1458458" cy="4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57014C3-1D82-C63A-0189-CD41A921FE3B}"/>
              </a:ext>
            </a:extLst>
          </p:cNvPr>
          <p:cNvCxnSpPr>
            <a:cxnSpLocks/>
            <a:stCxn id="92" idx="3"/>
            <a:endCxn id="7" idx="1"/>
          </p:cNvCxnSpPr>
          <p:nvPr/>
        </p:nvCxnSpPr>
        <p:spPr>
          <a:xfrm flipV="1">
            <a:off x="5117160" y="5011282"/>
            <a:ext cx="1433495" cy="2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B739593B-E71B-4495-BAD0-F637F2821177}"/>
              </a:ext>
            </a:extLst>
          </p:cNvPr>
          <p:cNvCxnSpPr>
            <a:cxnSpLocks/>
            <a:stCxn id="77" idx="1"/>
            <a:endCxn id="60" idx="0"/>
          </p:cNvCxnSpPr>
          <p:nvPr/>
        </p:nvCxnSpPr>
        <p:spPr>
          <a:xfrm rot="10800000" flipV="1">
            <a:off x="597322" y="1432571"/>
            <a:ext cx="5433322" cy="14469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2E5916A-847D-17AA-D324-4B1883261622}"/>
              </a:ext>
            </a:extLst>
          </p:cNvPr>
          <p:cNvCxnSpPr>
            <a:cxnSpLocks/>
            <a:stCxn id="7" idx="3"/>
            <a:endCxn id="97" idx="1"/>
          </p:cNvCxnSpPr>
          <p:nvPr/>
        </p:nvCxnSpPr>
        <p:spPr>
          <a:xfrm>
            <a:off x="8537384" y="5011282"/>
            <a:ext cx="1316407" cy="4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DF3BC89F-6248-99AD-9672-1FA3D5267827}"/>
              </a:ext>
            </a:extLst>
          </p:cNvPr>
          <p:cNvCxnSpPr>
            <a:cxnSpLocks/>
          </p:cNvCxnSpPr>
          <p:nvPr/>
        </p:nvCxnSpPr>
        <p:spPr>
          <a:xfrm rot="10800000">
            <a:off x="597321" y="3933295"/>
            <a:ext cx="9967798" cy="1804121"/>
          </a:xfrm>
          <a:prstGeom prst="bentConnector3">
            <a:avLst>
              <a:gd name="adj1" fmla="val 999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D423ED6B-E9FD-12DB-BD67-7D9421B2DF05}"/>
              </a:ext>
            </a:extLst>
          </p:cNvPr>
          <p:cNvCxnSpPr>
            <a:cxnSpLocks/>
            <a:stCxn id="95" idx="2"/>
          </p:cNvCxnSpPr>
          <p:nvPr/>
        </p:nvCxnSpPr>
        <p:spPr>
          <a:xfrm>
            <a:off x="10565119" y="5474134"/>
            <a:ext cx="0" cy="263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3F33D816-F0F3-9895-D0DA-DBC5F1EE92CC}"/>
              </a:ext>
            </a:extLst>
          </p:cNvPr>
          <p:cNvCxnSpPr>
            <a:cxnSpLocks/>
            <a:stCxn id="85" idx="0"/>
          </p:cNvCxnSpPr>
          <p:nvPr/>
        </p:nvCxnSpPr>
        <p:spPr>
          <a:xfrm flipV="1">
            <a:off x="5399122" y="1736399"/>
            <a:ext cx="631522" cy="870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BF36CE10-7B09-D467-41D2-AC038A3C91D8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7400338" y="1672793"/>
            <a:ext cx="1027345" cy="839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8368D5AE-7A4B-AF16-8D7D-A64967ED5C9C}"/>
              </a:ext>
            </a:extLst>
          </p:cNvPr>
          <p:cNvSpPr txBox="1"/>
          <p:nvPr/>
        </p:nvSpPr>
        <p:spPr>
          <a:xfrm>
            <a:off x="2611580" y="1179715"/>
            <a:ext cx="1926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Appointment Details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27650A9-D6F8-9EFE-7E29-AC97F70754FF}"/>
              </a:ext>
            </a:extLst>
          </p:cNvPr>
          <p:cNvSpPr txBox="1"/>
          <p:nvPr/>
        </p:nvSpPr>
        <p:spPr>
          <a:xfrm rot="20814099">
            <a:off x="893309" y="2872562"/>
            <a:ext cx="1926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Credentials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2920BFF-C8D8-2B94-901F-DC96BF968386}"/>
              </a:ext>
            </a:extLst>
          </p:cNvPr>
          <p:cNvSpPr txBox="1"/>
          <p:nvPr/>
        </p:nvSpPr>
        <p:spPr>
          <a:xfrm>
            <a:off x="6320171" y="2789823"/>
            <a:ext cx="1042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Data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FBDFD639-7F51-4075-3672-1E8A753B30F2}"/>
              </a:ext>
            </a:extLst>
          </p:cNvPr>
          <p:cNvSpPr txBox="1"/>
          <p:nvPr/>
        </p:nvSpPr>
        <p:spPr>
          <a:xfrm>
            <a:off x="3337930" y="2658406"/>
            <a:ext cx="13471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Appointment Preferences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8C2358F5-65ED-2A86-3FD0-9BA4CEE758F9}"/>
              </a:ext>
            </a:extLst>
          </p:cNvPr>
          <p:cNvSpPr txBox="1"/>
          <p:nvPr/>
        </p:nvSpPr>
        <p:spPr>
          <a:xfrm rot="3414444">
            <a:off x="2289765" y="4518791"/>
            <a:ext cx="1926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Subscription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E2F57E8-5DE4-93DF-D014-4061FC827290}"/>
              </a:ext>
            </a:extLst>
          </p:cNvPr>
          <p:cNvSpPr txBox="1"/>
          <p:nvPr/>
        </p:nvSpPr>
        <p:spPr>
          <a:xfrm>
            <a:off x="5211324" y="4759886"/>
            <a:ext cx="1926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Details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DD37B94-C56A-2975-B020-F38D1145F7AF}"/>
              </a:ext>
            </a:extLst>
          </p:cNvPr>
          <p:cNvSpPr txBox="1"/>
          <p:nvPr/>
        </p:nvSpPr>
        <p:spPr>
          <a:xfrm>
            <a:off x="8834872" y="4766811"/>
            <a:ext cx="1926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2B33881C-60BC-60B1-2C9C-7C3ECB624A7B}"/>
              </a:ext>
            </a:extLst>
          </p:cNvPr>
          <p:cNvSpPr txBox="1"/>
          <p:nvPr/>
        </p:nvSpPr>
        <p:spPr>
          <a:xfrm rot="18449805">
            <a:off x="4944628" y="1553853"/>
            <a:ext cx="1926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4A71BB0-2AD3-DFC5-EC75-AF65FCF1754C}"/>
              </a:ext>
            </a:extLst>
          </p:cNvPr>
          <p:cNvSpPr txBox="1"/>
          <p:nvPr/>
        </p:nvSpPr>
        <p:spPr>
          <a:xfrm rot="2335770">
            <a:off x="7431028" y="2195334"/>
            <a:ext cx="1926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D1596B2-2EBA-1B52-ABCA-8ADA97EEDFBD}"/>
              </a:ext>
            </a:extLst>
          </p:cNvPr>
          <p:cNvSpPr txBox="1"/>
          <p:nvPr/>
        </p:nvSpPr>
        <p:spPr>
          <a:xfrm>
            <a:off x="4538290" y="5755357"/>
            <a:ext cx="1926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Receipt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6A8E5B-B1D4-4CA3-EF73-89DA3A810C63}"/>
              </a:ext>
            </a:extLst>
          </p:cNvPr>
          <p:cNvSpPr/>
          <p:nvPr/>
        </p:nvSpPr>
        <p:spPr>
          <a:xfrm>
            <a:off x="10072537" y="558535"/>
            <a:ext cx="224272" cy="1855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2DA773-FF1A-5125-1BA3-26E47DD96956}"/>
              </a:ext>
            </a:extLst>
          </p:cNvPr>
          <p:cNvSpPr/>
          <p:nvPr/>
        </p:nvSpPr>
        <p:spPr>
          <a:xfrm>
            <a:off x="10072537" y="923206"/>
            <a:ext cx="224272" cy="18558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3B46B1-862B-0C63-BCEA-75EB78CAB929}"/>
              </a:ext>
            </a:extLst>
          </p:cNvPr>
          <p:cNvSpPr txBox="1"/>
          <p:nvPr/>
        </p:nvSpPr>
        <p:spPr>
          <a:xfrm>
            <a:off x="10400339" y="520521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D2B461-809C-C1B1-8C6D-13459250C7DE}"/>
              </a:ext>
            </a:extLst>
          </p:cNvPr>
          <p:cNvSpPr txBox="1"/>
          <p:nvPr/>
        </p:nvSpPr>
        <p:spPr>
          <a:xfrm>
            <a:off x="10400339" y="887809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1</a:t>
            </a:r>
          </a:p>
        </p:txBody>
      </p:sp>
    </p:spTree>
    <p:extLst>
      <p:ext uri="{BB962C8B-B14F-4D97-AF65-F5344CB8AC3E}">
        <p14:creationId xmlns:p14="http://schemas.microsoft.com/office/powerpoint/2010/main" val="3203607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83;p13">
            <a:extLst>
              <a:ext uri="{FF2B5EF4-FFF2-40B4-BE49-F238E27FC236}">
                <a16:creationId xmlns:a16="http://schemas.microsoft.com/office/drawing/2014/main" id="{0682665F-853C-3F43-19E8-3591B64F8DF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6776" y="2879531"/>
            <a:ext cx="421091" cy="9441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oogle Shape;110;p1">
            <a:extLst>
              <a:ext uri="{FF2B5EF4-FFF2-40B4-BE49-F238E27FC236}">
                <a16:creationId xmlns:a16="http://schemas.microsoft.com/office/drawing/2014/main" id="{7ED7E75C-F40A-B856-5E60-6215784F7F5F}"/>
              </a:ext>
            </a:extLst>
          </p:cNvPr>
          <p:cNvGrpSpPr/>
          <p:nvPr/>
        </p:nvGrpSpPr>
        <p:grpSpPr>
          <a:xfrm>
            <a:off x="1912459" y="2584150"/>
            <a:ext cx="1393091" cy="905693"/>
            <a:chOff x="2598276" y="3181742"/>
            <a:chExt cx="2049924" cy="997408"/>
          </a:xfrm>
        </p:grpSpPr>
        <p:sp>
          <p:nvSpPr>
            <p:cNvPr id="7" name="Google Shape;111;p1">
              <a:extLst>
                <a:ext uri="{FF2B5EF4-FFF2-40B4-BE49-F238E27FC236}">
                  <a16:creationId xmlns:a16="http://schemas.microsoft.com/office/drawing/2014/main" id="{0562982B-4342-D8CD-0BD6-5DD5709A7314}"/>
                </a:ext>
              </a:extLst>
            </p:cNvPr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12;p1">
              <a:extLst>
                <a:ext uri="{FF2B5EF4-FFF2-40B4-BE49-F238E27FC236}">
                  <a16:creationId xmlns:a16="http://schemas.microsoft.com/office/drawing/2014/main" id="{40505B6B-62C4-AB9B-A715-EE3863B34ECA}"/>
                </a:ext>
              </a:extLst>
            </p:cNvPr>
            <p:cNvSpPr txBox="1"/>
            <p:nvPr/>
          </p:nvSpPr>
          <p:spPr>
            <a:xfrm>
              <a:off x="2598276" y="3181742"/>
              <a:ext cx="925621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1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01.02</a:t>
              </a:r>
              <a:r>
                <a:rPr lang="en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13;p1">
              <a:extLst>
                <a:ext uri="{FF2B5EF4-FFF2-40B4-BE49-F238E27FC236}">
                  <a16:creationId xmlns:a16="http://schemas.microsoft.com/office/drawing/2014/main" id="{3915DF69-80B9-2E69-007B-44E9C972E532}"/>
                </a:ext>
              </a:extLst>
            </p:cNvPr>
            <p:cNvSpPr/>
            <p:nvPr/>
          </p:nvSpPr>
          <p:spPr>
            <a:xfrm>
              <a:off x="2746800" y="3470325"/>
              <a:ext cx="1901400" cy="57855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100" b="1" i="0" u="none" strike="noStrike" cap="none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Secure Authentication Process</a:t>
              </a:r>
            </a:p>
          </p:txBody>
        </p:sp>
        <p:cxnSp>
          <p:nvCxnSpPr>
            <p:cNvPr id="10" name="Google Shape;114;p1">
              <a:extLst>
                <a:ext uri="{FF2B5EF4-FFF2-40B4-BE49-F238E27FC236}">
                  <a16:creationId xmlns:a16="http://schemas.microsoft.com/office/drawing/2014/main" id="{64FE7D2C-9653-B371-6341-13C62ED21871}"/>
                </a:ext>
              </a:extLst>
            </p:cNvPr>
            <p:cNvCxnSpPr/>
            <p:nvPr/>
          </p:nvCxnSpPr>
          <p:spPr>
            <a:xfrm flipH="1"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" name="Google Shape;110;p1">
            <a:extLst>
              <a:ext uri="{FF2B5EF4-FFF2-40B4-BE49-F238E27FC236}">
                <a16:creationId xmlns:a16="http://schemas.microsoft.com/office/drawing/2014/main" id="{440F4F76-E74F-E936-69A0-441F7982BBE5}"/>
              </a:ext>
            </a:extLst>
          </p:cNvPr>
          <p:cNvGrpSpPr/>
          <p:nvPr/>
        </p:nvGrpSpPr>
        <p:grpSpPr>
          <a:xfrm>
            <a:off x="4300744" y="2614089"/>
            <a:ext cx="1508101" cy="905693"/>
            <a:chOff x="2598276" y="3181742"/>
            <a:chExt cx="2219159" cy="997408"/>
          </a:xfrm>
        </p:grpSpPr>
        <p:sp>
          <p:nvSpPr>
            <p:cNvPr id="12" name="Google Shape;111;p1">
              <a:extLst>
                <a:ext uri="{FF2B5EF4-FFF2-40B4-BE49-F238E27FC236}">
                  <a16:creationId xmlns:a16="http://schemas.microsoft.com/office/drawing/2014/main" id="{27A9F78A-6A18-8EAA-8E2E-85594D0AECBE}"/>
                </a:ext>
              </a:extLst>
            </p:cNvPr>
            <p:cNvSpPr/>
            <p:nvPr/>
          </p:nvSpPr>
          <p:spPr>
            <a:xfrm>
              <a:off x="2645920" y="3191250"/>
              <a:ext cx="2171515" cy="98790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12;p1">
              <a:extLst>
                <a:ext uri="{FF2B5EF4-FFF2-40B4-BE49-F238E27FC236}">
                  <a16:creationId xmlns:a16="http://schemas.microsoft.com/office/drawing/2014/main" id="{2D615334-399F-8E79-399B-3EBBBFD23322}"/>
                </a:ext>
              </a:extLst>
            </p:cNvPr>
            <p:cNvSpPr txBox="1"/>
            <p:nvPr/>
          </p:nvSpPr>
          <p:spPr>
            <a:xfrm>
              <a:off x="2598276" y="3181742"/>
              <a:ext cx="925621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1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02.01</a:t>
              </a:r>
              <a:r>
                <a:rPr lang="en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13;p1">
              <a:extLst>
                <a:ext uri="{FF2B5EF4-FFF2-40B4-BE49-F238E27FC236}">
                  <a16:creationId xmlns:a16="http://schemas.microsoft.com/office/drawing/2014/main" id="{E304ABDD-287B-A5B7-337B-C3DD985D0398}"/>
                </a:ext>
              </a:extLst>
            </p:cNvPr>
            <p:cNvSpPr/>
            <p:nvPr/>
          </p:nvSpPr>
          <p:spPr>
            <a:xfrm>
              <a:off x="2645919" y="3484041"/>
              <a:ext cx="2171515" cy="578557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100" b="1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Schedule Appointment Process</a:t>
              </a:r>
              <a:endParaRPr lang="en-US" sz="11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cxnSp>
          <p:nvCxnSpPr>
            <p:cNvPr id="15" name="Google Shape;114;p1">
              <a:extLst>
                <a:ext uri="{FF2B5EF4-FFF2-40B4-BE49-F238E27FC236}">
                  <a16:creationId xmlns:a16="http://schemas.microsoft.com/office/drawing/2014/main" id="{921C9B39-636E-0D31-8B22-4A0B4396710D}"/>
                </a:ext>
              </a:extLst>
            </p:cNvPr>
            <p:cNvCxnSpPr/>
            <p:nvPr/>
          </p:nvCxnSpPr>
          <p:spPr>
            <a:xfrm flipH="1"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B8EDCF-F497-30BB-A488-BAAD626F42A1}"/>
              </a:ext>
            </a:extLst>
          </p:cNvPr>
          <p:cNvCxnSpPr>
            <a:cxnSpLocks/>
          </p:cNvCxnSpPr>
          <p:nvPr/>
        </p:nvCxnSpPr>
        <p:spPr>
          <a:xfrm flipV="1">
            <a:off x="793580" y="2892445"/>
            <a:ext cx="1194561" cy="22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11B8E23-A378-4DB9-0C4C-CED9F06B1FC6}"/>
              </a:ext>
            </a:extLst>
          </p:cNvPr>
          <p:cNvSpPr txBox="1"/>
          <p:nvPr/>
        </p:nvSpPr>
        <p:spPr>
          <a:xfrm rot="21023360">
            <a:off x="808273" y="2701834"/>
            <a:ext cx="1265882" cy="261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Credentials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22AA5C-7455-E58C-A29D-659979EA5CC0}"/>
              </a:ext>
            </a:extLst>
          </p:cNvPr>
          <p:cNvSpPr txBox="1"/>
          <p:nvPr/>
        </p:nvSpPr>
        <p:spPr>
          <a:xfrm rot="20882190">
            <a:off x="787544" y="3397660"/>
            <a:ext cx="13471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result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21535F-7680-5156-1E74-4B610CB2DE15}"/>
              </a:ext>
            </a:extLst>
          </p:cNvPr>
          <p:cNvCxnSpPr/>
          <p:nvPr/>
        </p:nvCxnSpPr>
        <p:spPr>
          <a:xfrm flipH="1">
            <a:off x="807867" y="3205723"/>
            <a:ext cx="1205526" cy="218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C739078-EAE1-3999-1F91-F17D05C98B40}"/>
              </a:ext>
            </a:extLst>
          </p:cNvPr>
          <p:cNvCxnSpPr>
            <a:cxnSpLocks/>
          </p:cNvCxnSpPr>
          <p:nvPr/>
        </p:nvCxnSpPr>
        <p:spPr>
          <a:xfrm flipV="1">
            <a:off x="3292607" y="2957558"/>
            <a:ext cx="1029298" cy="14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28C9409-1BEC-6543-9FB3-552C4D02FB73}"/>
              </a:ext>
            </a:extLst>
          </p:cNvPr>
          <p:cNvSpPr txBox="1"/>
          <p:nvPr/>
        </p:nvSpPr>
        <p:spPr>
          <a:xfrm>
            <a:off x="3320565" y="2556452"/>
            <a:ext cx="9628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Appointment Request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68B706E-DC3E-E5F6-88AD-C11B1AD996AC}"/>
              </a:ext>
            </a:extLst>
          </p:cNvPr>
          <p:cNvCxnSpPr>
            <a:cxnSpLocks/>
            <a:stCxn id="14" idx="3"/>
            <a:endCxn id="59" idx="0"/>
          </p:cNvCxnSpPr>
          <p:nvPr/>
        </p:nvCxnSpPr>
        <p:spPr>
          <a:xfrm>
            <a:off x="5808844" y="3151270"/>
            <a:ext cx="848667" cy="67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C1671B0-D1B9-4FAE-0B45-0D0DE4367DCD}"/>
              </a:ext>
            </a:extLst>
          </p:cNvPr>
          <p:cNvSpPr txBox="1"/>
          <p:nvPr/>
        </p:nvSpPr>
        <p:spPr>
          <a:xfrm rot="2420257">
            <a:off x="5843247" y="3022905"/>
            <a:ext cx="10393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 check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3B32257-9F45-A94A-CC41-FCF87A315DA0}"/>
              </a:ext>
            </a:extLst>
          </p:cNvPr>
          <p:cNvCxnSpPr>
            <a:cxnSpLocks/>
            <a:stCxn id="59" idx="1"/>
            <a:endCxn id="12" idx="2"/>
          </p:cNvCxnSpPr>
          <p:nvPr/>
        </p:nvCxnSpPr>
        <p:spPr>
          <a:xfrm flipH="1" flipV="1">
            <a:off x="5070984" y="3519782"/>
            <a:ext cx="817259" cy="631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8AA8720-4C9F-2EA0-A9BA-9EA585964304}"/>
              </a:ext>
            </a:extLst>
          </p:cNvPr>
          <p:cNvSpPr txBox="1"/>
          <p:nvPr/>
        </p:nvSpPr>
        <p:spPr>
          <a:xfrm rot="2307738">
            <a:off x="4674457" y="3870545"/>
            <a:ext cx="13471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Appointment confirmation</a:t>
            </a:r>
          </a:p>
        </p:txBody>
      </p:sp>
      <p:grpSp>
        <p:nvGrpSpPr>
          <p:cNvPr id="86" name="Google Shape;110;p1">
            <a:extLst>
              <a:ext uri="{FF2B5EF4-FFF2-40B4-BE49-F238E27FC236}">
                <a16:creationId xmlns:a16="http://schemas.microsoft.com/office/drawing/2014/main" id="{65417432-4124-1674-40DA-78F82F9CCDD4}"/>
              </a:ext>
            </a:extLst>
          </p:cNvPr>
          <p:cNvGrpSpPr/>
          <p:nvPr/>
        </p:nvGrpSpPr>
        <p:grpSpPr>
          <a:xfrm>
            <a:off x="5925193" y="944012"/>
            <a:ext cx="1455428" cy="932202"/>
            <a:chOff x="2598276" y="3181742"/>
            <a:chExt cx="2049924" cy="997408"/>
          </a:xfrm>
        </p:grpSpPr>
        <p:sp>
          <p:nvSpPr>
            <p:cNvPr id="87" name="Google Shape;111;p1">
              <a:extLst>
                <a:ext uri="{FF2B5EF4-FFF2-40B4-BE49-F238E27FC236}">
                  <a16:creationId xmlns:a16="http://schemas.microsoft.com/office/drawing/2014/main" id="{CA8349D6-A140-2A1D-7F82-132B3C4D705D}"/>
                </a:ext>
              </a:extLst>
            </p:cNvPr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12;p1">
              <a:extLst>
                <a:ext uri="{FF2B5EF4-FFF2-40B4-BE49-F238E27FC236}">
                  <a16:creationId xmlns:a16="http://schemas.microsoft.com/office/drawing/2014/main" id="{DE590E97-43E4-A36C-A1C7-767B7EA69A84}"/>
                </a:ext>
              </a:extLst>
            </p:cNvPr>
            <p:cNvSpPr txBox="1"/>
            <p:nvPr/>
          </p:nvSpPr>
          <p:spPr>
            <a:xfrm>
              <a:off x="2598276" y="3181742"/>
              <a:ext cx="925621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1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02.02</a:t>
              </a:r>
              <a:r>
                <a:rPr lang="en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113;p1">
              <a:extLst>
                <a:ext uri="{FF2B5EF4-FFF2-40B4-BE49-F238E27FC236}">
                  <a16:creationId xmlns:a16="http://schemas.microsoft.com/office/drawing/2014/main" id="{3D96651D-3AC9-C046-E8D5-3BFAD213E51D}"/>
                </a:ext>
              </a:extLst>
            </p:cNvPr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100" b="1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Send Reminders</a:t>
              </a:r>
              <a:endParaRPr sz="11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cxnSp>
          <p:nvCxnSpPr>
            <p:cNvPr id="90" name="Google Shape;114;p1">
              <a:extLst>
                <a:ext uri="{FF2B5EF4-FFF2-40B4-BE49-F238E27FC236}">
                  <a16:creationId xmlns:a16="http://schemas.microsoft.com/office/drawing/2014/main" id="{3619F120-CF8D-5E4B-2B59-55A944C62192}"/>
                </a:ext>
              </a:extLst>
            </p:cNvPr>
            <p:cNvCxnSpPr/>
            <p:nvPr/>
          </p:nvCxnSpPr>
          <p:spPr>
            <a:xfrm flipH="1"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60A15ED-8B0F-FDDA-19AF-462B984BF663}"/>
              </a:ext>
            </a:extLst>
          </p:cNvPr>
          <p:cNvCxnSpPr>
            <a:stCxn id="12" idx="0"/>
            <a:endCxn id="89" idx="1"/>
          </p:cNvCxnSpPr>
          <p:nvPr/>
        </p:nvCxnSpPr>
        <p:spPr>
          <a:xfrm flipV="1">
            <a:off x="5070984" y="1432572"/>
            <a:ext cx="959660" cy="1190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21B80A1-D0FF-B3A7-6E83-F1900BB35D8B}"/>
              </a:ext>
            </a:extLst>
          </p:cNvPr>
          <p:cNvSpPr txBox="1"/>
          <p:nvPr/>
        </p:nvSpPr>
        <p:spPr>
          <a:xfrm rot="18602650">
            <a:off x="4653357" y="1723092"/>
            <a:ext cx="13471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Appointment Remainder</a:t>
            </a:r>
          </a:p>
        </p:txBody>
      </p: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FB15B12E-8131-E89A-17B7-3675F30BFE8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7322" y="1432571"/>
            <a:ext cx="5433322" cy="14469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D77CF98B-B808-2C76-D285-8AD3266297D5}"/>
              </a:ext>
            </a:extLst>
          </p:cNvPr>
          <p:cNvSpPr txBox="1"/>
          <p:nvPr/>
        </p:nvSpPr>
        <p:spPr>
          <a:xfrm>
            <a:off x="2611580" y="1179715"/>
            <a:ext cx="1926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Remainder Sent</a:t>
            </a:r>
          </a:p>
        </p:txBody>
      </p:sp>
      <p:grpSp>
        <p:nvGrpSpPr>
          <p:cNvPr id="100" name="Google Shape;110;p1">
            <a:extLst>
              <a:ext uri="{FF2B5EF4-FFF2-40B4-BE49-F238E27FC236}">
                <a16:creationId xmlns:a16="http://schemas.microsoft.com/office/drawing/2014/main" id="{6BA665DE-3F4A-C40D-AB40-FA86B400E262}"/>
              </a:ext>
            </a:extLst>
          </p:cNvPr>
          <p:cNvGrpSpPr/>
          <p:nvPr/>
        </p:nvGrpSpPr>
        <p:grpSpPr>
          <a:xfrm>
            <a:off x="8127529" y="2492938"/>
            <a:ext cx="1643438" cy="996905"/>
            <a:chOff x="2593839" y="3191250"/>
            <a:chExt cx="2054361" cy="987900"/>
          </a:xfrm>
        </p:grpSpPr>
        <p:sp>
          <p:nvSpPr>
            <p:cNvPr id="101" name="Google Shape;111;p1">
              <a:extLst>
                <a:ext uri="{FF2B5EF4-FFF2-40B4-BE49-F238E27FC236}">
                  <a16:creationId xmlns:a16="http://schemas.microsoft.com/office/drawing/2014/main" id="{94D9A296-0F01-A2B7-4D7B-29FD2F08D261}"/>
                </a:ext>
              </a:extLst>
            </p:cNvPr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12;p1">
              <a:extLst>
                <a:ext uri="{FF2B5EF4-FFF2-40B4-BE49-F238E27FC236}">
                  <a16:creationId xmlns:a16="http://schemas.microsoft.com/office/drawing/2014/main" id="{1E394FF2-6BD1-687E-F9C2-3A31865BC095}"/>
                </a:ext>
              </a:extLst>
            </p:cNvPr>
            <p:cNvSpPr txBox="1"/>
            <p:nvPr/>
          </p:nvSpPr>
          <p:spPr>
            <a:xfrm>
              <a:off x="2593839" y="3196038"/>
              <a:ext cx="925621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1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02.03</a:t>
              </a:r>
              <a:r>
                <a:rPr lang="en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13;p1">
              <a:extLst>
                <a:ext uri="{FF2B5EF4-FFF2-40B4-BE49-F238E27FC236}">
                  <a16:creationId xmlns:a16="http://schemas.microsoft.com/office/drawing/2014/main" id="{7179D44A-C22E-678B-DC45-B43E067D3B0D}"/>
                </a:ext>
              </a:extLst>
            </p:cNvPr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100" b="1" i="0" u="none" strike="noStrike" cap="none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Handle cancellation &amp; Rescheduling</a:t>
              </a:r>
              <a:endParaRPr sz="11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cxnSp>
          <p:nvCxnSpPr>
            <p:cNvPr id="104" name="Google Shape;114;p1">
              <a:extLst>
                <a:ext uri="{FF2B5EF4-FFF2-40B4-BE49-F238E27FC236}">
                  <a16:creationId xmlns:a16="http://schemas.microsoft.com/office/drawing/2014/main" id="{FD9A9A7C-81B4-3487-B6F7-53523382C93A}"/>
                </a:ext>
              </a:extLst>
            </p:cNvPr>
            <p:cNvCxnSpPr/>
            <p:nvPr/>
          </p:nvCxnSpPr>
          <p:spPr>
            <a:xfrm flipH="1"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38AC405-49F0-A660-890C-EA525925DDC1}"/>
              </a:ext>
            </a:extLst>
          </p:cNvPr>
          <p:cNvCxnSpPr>
            <a:cxnSpLocks/>
            <a:stCxn id="59" idx="3"/>
            <a:endCxn id="103" idx="1"/>
          </p:cNvCxnSpPr>
          <p:nvPr/>
        </p:nvCxnSpPr>
        <p:spPr>
          <a:xfrm flipV="1">
            <a:off x="7426779" y="3010842"/>
            <a:ext cx="823115" cy="1140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568971ED-7B1A-F641-000D-E4147D4C492B}"/>
              </a:ext>
            </a:extLst>
          </p:cNvPr>
          <p:cNvSpPr txBox="1"/>
          <p:nvPr/>
        </p:nvSpPr>
        <p:spPr>
          <a:xfrm rot="18352546">
            <a:off x="7183486" y="3582864"/>
            <a:ext cx="1476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 </a:t>
            </a:r>
            <a:r>
              <a:rPr lang="en-US" sz="1100" b="0" i="0" dirty="0">
                <a:solidFill>
                  <a:srgbClr val="0D0D0D"/>
                </a:solidFill>
                <a:effectLst/>
                <a:latin typeface="Söhne"/>
              </a:rPr>
              <a:t>Demographics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EB25BAC-D4FE-E3C3-BE77-A6EA6400963B}"/>
              </a:ext>
            </a:extLst>
          </p:cNvPr>
          <p:cNvCxnSpPr>
            <a:cxnSpLocks/>
            <a:endCxn id="89" idx="3"/>
          </p:cNvCxnSpPr>
          <p:nvPr/>
        </p:nvCxnSpPr>
        <p:spPr>
          <a:xfrm flipH="1" flipV="1">
            <a:off x="7380621" y="1432572"/>
            <a:ext cx="1138084" cy="1054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EAC424DD-8553-61D1-849B-3409F43A728F}"/>
              </a:ext>
            </a:extLst>
          </p:cNvPr>
          <p:cNvSpPr txBox="1"/>
          <p:nvPr/>
        </p:nvSpPr>
        <p:spPr>
          <a:xfrm rot="2570545">
            <a:off x="7350322" y="1953235"/>
            <a:ext cx="1926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 Alert</a:t>
            </a:r>
          </a:p>
        </p:txBody>
      </p:sp>
      <p:grpSp>
        <p:nvGrpSpPr>
          <p:cNvPr id="115" name="Google Shape;110;p1">
            <a:extLst>
              <a:ext uri="{FF2B5EF4-FFF2-40B4-BE49-F238E27FC236}">
                <a16:creationId xmlns:a16="http://schemas.microsoft.com/office/drawing/2014/main" id="{6D455037-4CC1-A7D7-C578-24669EA005CB}"/>
              </a:ext>
            </a:extLst>
          </p:cNvPr>
          <p:cNvGrpSpPr/>
          <p:nvPr/>
        </p:nvGrpSpPr>
        <p:grpSpPr>
          <a:xfrm>
            <a:off x="2538316" y="4298268"/>
            <a:ext cx="1604001" cy="949322"/>
            <a:chOff x="2598276" y="3181742"/>
            <a:chExt cx="2049924" cy="997408"/>
          </a:xfrm>
        </p:grpSpPr>
        <p:sp>
          <p:nvSpPr>
            <p:cNvPr id="116" name="Google Shape;111;p1">
              <a:extLst>
                <a:ext uri="{FF2B5EF4-FFF2-40B4-BE49-F238E27FC236}">
                  <a16:creationId xmlns:a16="http://schemas.microsoft.com/office/drawing/2014/main" id="{9813A9B3-5182-ED6F-F427-E57A1F9B2D39}"/>
                </a:ext>
              </a:extLst>
            </p:cNvPr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2;p1">
              <a:extLst>
                <a:ext uri="{FF2B5EF4-FFF2-40B4-BE49-F238E27FC236}">
                  <a16:creationId xmlns:a16="http://schemas.microsoft.com/office/drawing/2014/main" id="{69E3FD36-4C70-FC8C-882E-DB7C21A962E3}"/>
                </a:ext>
              </a:extLst>
            </p:cNvPr>
            <p:cNvSpPr txBox="1"/>
            <p:nvPr/>
          </p:nvSpPr>
          <p:spPr>
            <a:xfrm>
              <a:off x="2598276" y="3181742"/>
              <a:ext cx="925621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1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03.03</a:t>
              </a:r>
              <a:r>
                <a:rPr lang="en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3;p1">
              <a:extLst>
                <a:ext uri="{FF2B5EF4-FFF2-40B4-BE49-F238E27FC236}">
                  <a16:creationId xmlns:a16="http://schemas.microsoft.com/office/drawing/2014/main" id="{104C7D5F-2653-A92F-A05A-7F886C6A02C8}"/>
                </a:ext>
              </a:extLst>
            </p:cNvPr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100" b="1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Manage Subscription Process</a:t>
              </a:r>
              <a:endParaRPr lang="en-US" sz="11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cxnSp>
          <p:nvCxnSpPr>
            <p:cNvPr id="119" name="Google Shape;114;p1">
              <a:extLst>
                <a:ext uri="{FF2B5EF4-FFF2-40B4-BE49-F238E27FC236}">
                  <a16:creationId xmlns:a16="http://schemas.microsoft.com/office/drawing/2014/main" id="{69DC7034-43DC-BCA0-B90E-1EC5675EDAFC}"/>
                </a:ext>
              </a:extLst>
            </p:cNvPr>
            <p:cNvCxnSpPr/>
            <p:nvPr/>
          </p:nvCxnSpPr>
          <p:spPr>
            <a:xfrm flipH="1"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76B69F33-B95C-9094-AE65-6C06D68A0195}"/>
              </a:ext>
            </a:extLst>
          </p:cNvPr>
          <p:cNvSpPr txBox="1"/>
          <p:nvPr/>
        </p:nvSpPr>
        <p:spPr>
          <a:xfrm rot="3500284">
            <a:off x="1780467" y="3794069"/>
            <a:ext cx="10498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Subscription Management Request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053ABD3-2D83-9497-3DB4-CA1107E770E3}"/>
              </a:ext>
            </a:extLst>
          </p:cNvPr>
          <p:cNvCxnSpPr>
            <a:cxnSpLocks/>
          </p:cNvCxnSpPr>
          <p:nvPr/>
        </p:nvCxnSpPr>
        <p:spPr>
          <a:xfrm>
            <a:off x="2291373" y="3502329"/>
            <a:ext cx="507647" cy="84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A187426-F39B-7E2F-5326-D0DD7F048324}"/>
              </a:ext>
            </a:extLst>
          </p:cNvPr>
          <p:cNvCxnSpPr>
            <a:cxnSpLocks/>
            <a:stCxn id="116" idx="0"/>
          </p:cNvCxnSpPr>
          <p:nvPr/>
        </p:nvCxnSpPr>
        <p:spPr>
          <a:xfrm flipH="1" flipV="1">
            <a:off x="2881828" y="3519782"/>
            <a:ext cx="516596" cy="787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7C345305-18B8-CCEF-32E3-E7005987EE16}"/>
              </a:ext>
            </a:extLst>
          </p:cNvPr>
          <p:cNvSpPr txBox="1"/>
          <p:nvPr/>
        </p:nvSpPr>
        <p:spPr>
          <a:xfrm rot="3556535">
            <a:off x="2876741" y="3730546"/>
            <a:ext cx="10564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Subscription Status</a:t>
            </a:r>
          </a:p>
        </p:txBody>
      </p:sp>
      <p:grpSp>
        <p:nvGrpSpPr>
          <p:cNvPr id="132" name="Google Shape;110;p1">
            <a:extLst>
              <a:ext uri="{FF2B5EF4-FFF2-40B4-BE49-F238E27FC236}">
                <a16:creationId xmlns:a16="http://schemas.microsoft.com/office/drawing/2014/main" id="{5CEA1FCA-780B-A7D0-E33E-B7EE0263FD31}"/>
              </a:ext>
            </a:extLst>
          </p:cNvPr>
          <p:cNvGrpSpPr/>
          <p:nvPr/>
        </p:nvGrpSpPr>
        <p:grpSpPr>
          <a:xfrm>
            <a:off x="5413603" y="4896067"/>
            <a:ext cx="1614178" cy="1013078"/>
            <a:chOff x="2598276" y="3181742"/>
            <a:chExt cx="2049924" cy="997408"/>
          </a:xfrm>
        </p:grpSpPr>
        <p:sp>
          <p:nvSpPr>
            <p:cNvPr id="133" name="Google Shape;111;p1">
              <a:extLst>
                <a:ext uri="{FF2B5EF4-FFF2-40B4-BE49-F238E27FC236}">
                  <a16:creationId xmlns:a16="http://schemas.microsoft.com/office/drawing/2014/main" id="{471FBE5E-073A-F641-49D9-C47B4038B405}"/>
                </a:ext>
              </a:extLst>
            </p:cNvPr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12;p1">
              <a:extLst>
                <a:ext uri="{FF2B5EF4-FFF2-40B4-BE49-F238E27FC236}">
                  <a16:creationId xmlns:a16="http://schemas.microsoft.com/office/drawing/2014/main" id="{1E5799A3-A790-8682-8A03-33759B7C3407}"/>
                </a:ext>
              </a:extLst>
            </p:cNvPr>
            <p:cNvSpPr txBox="1"/>
            <p:nvPr/>
          </p:nvSpPr>
          <p:spPr>
            <a:xfrm>
              <a:off x="2598276" y="3181742"/>
              <a:ext cx="925621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1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03.01</a:t>
              </a:r>
              <a:r>
                <a:rPr lang="en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13;p1">
              <a:extLst>
                <a:ext uri="{FF2B5EF4-FFF2-40B4-BE49-F238E27FC236}">
                  <a16:creationId xmlns:a16="http://schemas.microsoft.com/office/drawing/2014/main" id="{AD43F294-EF53-77C1-8340-D88ED9277C6C}"/>
                </a:ext>
              </a:extLst>
            </p:cNvPr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100" b="1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Payment Integration Process</a:t>
              </a:r>
              <a:endParaRPr lang="en-US" sz="11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cxnSp>
          <p:nvCxnSpPr>
            <p:cNvPr id="136" name="Google Shape;114;p1">
              <a:extLst>
                <a:ext uri="{FF2B5EF4-FFF2-40B4-BE49-F238E27FC236}">
                  <a16:creationId xmlns:a16="http://schemas.microsoft.com/office/drawing/2014/main" id="{137F597F-7C17-E11E-E845-A68DC7824237}"/>
                </a:ext>
              </a:extLst>
            </p:cNvPr>
            <p:cNvCxnSpPr/>
            <p:nvPr/>
          </p:nvCxnSpPr>
          <p:spPr>
            <a:xfrm flipH="1"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42" name="Google Shape;110;p1">
            <a:extLst>
              <a:ext uri="{FF2B5EF4-FFF2-40B4-BE49-F238E27FC236}">
                <a16:creationId xmlns:a16="http://schemas.microsoft.com/office/drawing/2014/main" id="{F3B398FB-D291-7E79-DB53-12D597A913E1}"/>
              </a:ext>
            </a:extLst>
          </p:cNvPr>
          <p:cNvGrpSpPr/>
          <p:nvPr/>
        </p:nvGrpSpPr>
        <p:grpSpPr>
          <a:xfrm>
            <a:off x="8501087" y="4946760"/>
            <a:ext cx="1533783" cy="962385"/>
            <a:chOff x="2598276" y="3181741"/>
            <a:chExt cx="2049924" cy="997409"/>
          </a:xfrm>
        </p:grpSpPr>
        <p:sp>
          <p:nvSpPr>
            <p:cNvPr id="143" name="Google Shape;111;p1">
              <a:extLst>
                <a:ext uri="{FF2B5EF4-FFF2-40B4-BE49-F238E27FC236}">
                  <a16:creationId xmlns:a16="http://schemas.microsoft.com/office/drawing/2014/main" id="{8149DBB2-79A5-328E-FF7B-32D7EF07CF82}"/>
                </a:ext>
              </a:extLst>
            </p:cNvPr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12;p1">
              <a:extLst>
                <a:ext uri="{FF2B5EF4-FFF2-40B4-BE49-F238E27FC236}">
                  <a16:creationId xmlns:a16="http://schemas.microsoft.com/office/drawing/2014/main" id="{B3CB6523-8E5B-8534-DE52-056236CAD209}"/>
                </a:ext>
              </a:extLst>
            </p:cNvPr>
            <p:cNvSpPr txBox="1"/>
            <p:nvPr/>
          </p:nvSpPr>
          <p:spPr>
            <a:xfrm>
              <a:off x="2598276" y="3181741"/>
              <a:ext cx="925621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1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03.02</a:t>
              </a:r>
              <a:r>
                <a:rPr lang="en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13;p1">
              <a:extLst>
                <a:ext uri="{FF2B5EF4-FFF2-40B4-BE49-F238E27FC236}">
                  <a16:creationId xmlns:a16="http://schemas.microsoft.com/office/drawing/2014/main" id="{8D42A634-BC87-8F76-0D94-CA3BFE8BEECE}"/>
                </a:ext>
              </a:extLst>
            </p:cNvPr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100" b="1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Generate Payment Receipt</a:t>
              </a:r>
              <a:endParaRPr sz="11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cxnSp>
          <p:nvCxnSpPr>
            <p:cNvPr id="146" name="Google Shape;114;p1">
              <a:extLst>
                <a:ext uri="{FF2B5EF4-FFF2-40B4-BE49-F238E27FC236}">
                  <a16:creationId xmlns:a16="http://schemas.microsoft.com/office/drawing/2014/main" id="{81B972C2-3B39-BC47-2A1E-B07F5909B750}"/>
                </a:ext>
              </a:extLst>
            </p:cNvPr>
            <p:cNvCxnSpPr/>
            <p:nvPr/>
          </p:nvCxnSpPr>
          <p:spPr>
            <a:xfrm flipH="1"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074F002B-B814-520C-F3C2-3D7028E1AE77}"/>
              </a:ext>
            </a:extLst>
          </p:cNvPr>
          <p:cNvSpPr txBox="1"/>
          <p:nvPr/>
        </p:nvSpPr>
        <p:spPr>
          <a:xfrm>
            <a:off x="4043357" y="6045825"/>
            <a:ext cx="1926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Receipt Generated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C633F69F-12BA-31FB-EA4E-A40C2B893E38}"/>
              </a:ext>
            </a:extLst>
          </p:cNvPr>
          <p:cNvSpPr txBox="1"/>
          <p:nvPr/>
        </p:nvSpPr>
        <p:spPr>
          <a:xfrm>
            <a:off x="7581230" y="5000772"/>
            <a:ext cx="10585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confirmation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7607D275-47E4-FDCC-39F5-8D6D90130156}"/>
              </a:ext>
            </a:extLst>
          </p:cNvPr>
          <p:cNvSpPr txBox="1"/>
          <p:nvPr/>
        </p:nvSpPr>
        <p:spPr>
          <a:xfrm rot="1526886">
            <a:off x="4107384" y="4668326"/>
            <a:ext cx="15319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Subscription Payment Request</a:t>
            </a:r>
          </a:p>
        </p:txBody>
      </p:sp>
      <p:sp>
        <p:nvSpPr>
          <p:cNvPr id="172" name="Title 1">
            <a:extLst>
              <a:ext uri="{FF2B5EF4-FFF2-40B4-BE49-F238E27FC236}">
                <a16:creationId xmlns:a16="http://schemas.microsoft.com/office/drawing/2014/main" id="{D493EFA6-95BC-D0E5-9964-7DB3989A0D7A}"/>
              </a:ext>
            </a:extLst>
          </p:cNvPr>
          <p:cNvSpPr txBox="1">
            <a:spLocks/>
          </p:cNvSpPr>
          <p:nvPr/>
        </p:nvSpPr>
        <p:spPr>
          <a:xfrm>
            <a:off x="1192806" y="98166"/>
            <a:ext cx="9677400" cy="7184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Healthify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Data flow Diagram</a:t>
            </a:r>
            <a:b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Physical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Sprint 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25A46B-DDE9-3FB1-1171-C6FBCA34CB80}"/>
              </a:ext>
            </a:extLst>
          </p:cNvPr>
          <p:cNvCxnSpPr>
            <a:stCxn id="118" idx="3"/>
            <a:endCxn id="135" idx="1"/>
          </p:cNvCxnSpPr>
          <p:nvPr/>
        </p:nvCxnSpPr>
        <p:spPr>
          <a:xfrm>
            <a:off x="4142317" y="4795800"/>
            <a:ext cx="1388239" cy="631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8DFFE2-82D3-E7FE-4292-84768E954C7C}"/>
              </a:ext>
            </a:extLst>
          </p:cNvPr>
          <p:cNvCxnSpPr>
            <a:stCxn id="135" idx="3"/>
          </p:cNvCxnSpPr>
          <p:nvPr/>
        </p:nvCxnSpPr>
        <p:spPr>
          <a:xfrm flipV="1">
            <a:off x="7027781" y="5427012"/>
            <a:ext cx="16020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A17A931-AA6A-E438-BE62-775EAA8FBA7C}"/>
              </a:ext>
            </a:extLst>
          </p:cNvPr>
          <p:cNvCxnSpPr>
            <a:endCxn id="5" idx="2"/>
          </p:cNvCxnSpPr>
          <p:nvPr/>
        </p:nvCxnSpPr>
        <p:spPr>
          <a:xfrm flipV="1">
            <a:off x="597321" y="3823679"/>
            <a:ext cx="1" cy="2491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73313D3-7B38-7B64-079D-5751654B9057}"/>
              </a:ext>
            </a:extLst>
          </p:cNvPr>
          <p:cNvCxnSpPr>
            <a:cxnSpLocks/>
          </p:cNvCxnSpPr>
          <p:nvPr/>
        </p:nvCxnSpPr>
        <p:spPr>
          <a:xfrm>
            <a:off x="597321" y="6315456"/>
            <a:ext cx="87262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0CFFF9F-20F5-42FD-BA68-307EBC585877}"/>
              </a:ext>
            </a:extLst>
          </p:cNvPr>
          <p:cNvCxnSpPr>
            <a:endCxn id="143" idx="2"/>
          </p:cNvCxnSpPr>
          <p:nvPr/>
        </p:nvCxnSpPr>
        <p:spPr>
          <a:xfrm flipV="1">
            <a:off x="9323542" y="5909145"/>
            <a:ext cx="1" cy="4063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CA0DBAD-C705-35D1-B47B-0719548DEE8E}"/>
              </a:ext>
            </a:extLst>
          </p:cNvPr>
          <p:cNvCxnSpPr>
            <a:cxnSpLocks/>
            <a:stCxn id="135" idx="3"/>
          </p:cNvCxnSpPr>
          <p:nvPr/>
        </p:nvCxnSpPr>
        <p:spPr>
          <a:xfrm flipV="1">
            <a:off x="7027781" y="4291877"/>
            <a:ext cx="1516993" cy="11351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C63F52FC-DA93-2543-0417-872C40AB7F7F}"/>
              </a:ext>
            </a:extLst>
          </p:cNvPr>
          <p:cNvSpPr/>
          <p:nvPr/>
        </p:nvSpPr>
        <p:spPr>
          <a:xfrm>
            <a:off x="5888243" y="3827574"/>
            <a:ext cx="1538536" cy="6470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5CDC42-F1D5-0544-854E-CDE0590FE84F}"/>
              </a:ext>
            </a:extLst>
          </p:cNvPr>
          <p:cNvCxnSpPr/>
          <p:nvPr/>
        </p:nvCxnSpPr>
        <p:spPr>
          <a:xfrm>
            <a:off x="6139906" y="3842037"/>
            <a:ext cx="0" cy="6439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0C1A1CC-1A03-65F3-CF88-9FD6B1ADB549}"/>
              </a:ext>
            </a:extLst>
          </p:cNvPr>
          <p:cNvSpPr txBox="1"/>
          <p:nvPr/>
        </p:nvSpPr>
        <p:spPr>
          <a:xfrm>
            <a:off x="6254496" y="3963488"/>
            <a:ext cx="10241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Healthcare Database</a:t>
            </a:r>
            <a:endParaRPr lang="en-US" sz="10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endParaRPr lang="en-US" sz="10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8A074B-BDAA-FE20-AB05-38105590AD96}"/>
              </a:ext>
            </a:extLst>
          </p:cNvPr>
          <p:cNvSpPr/>
          <p:nvPr/>
        </p:nvSpPr>
        <p:spPr>
          <a:xfrm>
            <a:off x="8540904" y="3846509"/>
            <a:ext cx="1538536" cy="6470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4DFDFB1-224D-DB89-BA03-525B1A686F94}"/>
              </a:ext>
            </a:extLst>
          </p:cNvPr>
          <p:cNvCxnSpPr/>
          <p:nvPr/>
        </p:nvCxnSpPr>
        <p:spPr>
          <a:xfrm>
            <a:off x="8792567" y="3860972"/>
            <a:ext cx="0" cy="6439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752586A-7852-47A6-E27D-2755F16E8836}"/>
              </a:ext>
            </a:extLst>
          </p:cNvPr>
          <p:cNvSpPr txBox="1"/>
          <p:nvPr/>
        </p:nvSpPr>
        <p:spPr>
          <a:xfrm>
            <a:off x="8907157" y="3982423"/>
            <a:ext cx="10241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Registered User Database</a:t>
            </a:r>
            <a:endParaRPr lang="en-US" sz="10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endParaRPr lang="en-US" sz="1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3DC1FA8-5D43-7A54-03B5-D24CF31A73AC}"/>
              </a:ext>
            </a:extLst>
          </p:cNvPr>
          <p:cNvSpPr txBox="1"/>
          <p:nvPr/>
        </p:nvSpPr>
        <p:spPr>
          <a:xfrm>
            <a:off x="5896181" y="3992802"/>
            <a:ext cx="12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6253F97-6520-4BF5-5E8B-A326C6855D62}"/>
              </a:ext>
            </a:extLst>
          </p:cNvPr>
          <p:cNvSpPr txBox="1"/>
          <p:nvPr/>
        </p:nvSpPr>
        <p:spPr>
          <a:xfrm>
            <a:off x="8533430" y="3998357"/>
            <a:ext cx="12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468870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60ED19-5670-BD3F-729E-69923BA88A35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533400"/>
          <a:ext cx="11025023" cy="4951697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4083565">
                  <a:extLst>
                    <a:ext uri="{9D8B030D-6E8A-4147-A177-3AD203B41FA5}">
                      <a16:colId xmlns:a16="http://schemas.microsoft.com/office/drawing/2014/main" val="3549729972"/>
                    </a:ext>
                  </a:extLst>
                </a:gridCol>
                <a:gridCol w="6941458">
                  <a:extLst>
                    <a:ext uri="{9D8B030D-6E8A-4147-A177-3AD203B41FA5}">
                      <a16:colId xmlns:a16="http://schemas.microsoft.com/office/drawing/2014/main" val="957170775"/>
                    </a:ext>
                  </a:extLst>
                </a:gridCol>
              </a:tblGrid>
              <a:tr h="417937">
                <a:tc>
                  <a:txBody>
                    <a:bodyPr/>
                    <a:lstStyle/>
                    <a:p>
                      <a:r>
                        <a:rPr lang="en-US" sz="1400" b="1" cap="none" spc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Core Feature</a:t>
                      </a:r>
                    </a:p>
                  </a:txBody>
                  <a:tcPr marL="120935" marR="120935" marT="120935" marB="6046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cap="none" spc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Scope</a:t>
                      </a:r>
                    </a:p>
                  </a:txBody>
                  <a:tcPr marL="120935" marR="120935" marT="120935" marB="6046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798769"/>
                  </a:ext>
                </a:extLst>
              </a:tr>
              <a:tr h="9222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02.01 Schedule Appointment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endParaRPr lang="en-US" sz="1400" b="0" cap="none" spc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935" marR="120935" marT="120935" marB="604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Allow users to select desired dates and times for appointments.</a:t>
                      </a:r>
                    </a:p>
                    <a:p>
                      <a:pPr algn="l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Check the availability of healthcare professionals or services.</a:t>
                      </a:r>
                    </a:p>
                    <a:p>
                      <a:pPr algn="l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Book appointments based on user preferences and availability.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165684"/>
                  </a:ext>
                </a:extLst>
              </a:tr>
              <a:tr h="6655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02.02 Send automated Remainders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endParaRPr lang="en-US" sz="1400" b="0" cap="none" spc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935" marR="120935" marT="120935" marB="604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Automatically send reminders to users before their scheduled appointments, ensuring timely attendance.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024620"/>
                  </a:ext>
                </a:extLst>
              </a:tr>
              <a:tr h="7584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02.03 Handle cancellation &amp; Rescheduling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935" marR="120935" marT="120935" marB="604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Enable users to cancel or reschedule appointments seamlessly.</a:t>
                      </a:r>
                    </a:p>
                    <a:p>
                      <a:pPr algn="l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Manage the process of updating appointment schedules and notifying relevant parties.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042120"/>
                  </a:ext>
                </a:extLst>
              </a:tr>
              <a:tr h="842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03.01 Integrate secure payment gateway &amp; User Authentication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20935" marR="120935" marT="120935" marB="604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Integrate a secure payment gateway for handling fees, if applicable.</a:t>
                      </a:r>
                    </a:p>
                    <a:p>
                      <a:pPr algn="l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Ensure robust user authentication protocols to secure payment and appointment data.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559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03.02 Generate Receipt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endParaRPr lang="en-US" sz="1400" b="0" cap="none" spc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935" marR="120935" marT="120935" marB="604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Automatically generate receipts for payments, detailing service fees and payment information.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238018"/>
                  </a:ext>
                </a:extLst>
              </a:tr>
              <a:tr h="7368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03.03 Manage Subscription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endParaRPr lang="en-US" sz="1400" b="0" cap="none" spc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935" marR="120935" marT="120935" marB="604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Offer subscription options for users, providing access to premium features or services.</a:t>
                      </a:r>
                    </a:p>
                    <a:p>
                      <a:pPr algn="l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Manage subscription details, including billing cycles, renewals, and user preferences.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611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58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83;p13">
            <a:extLst>
              <a:ext uri="{FF2B5EF4-FFF2-40B4-BE49-F238E27FC236}">
                <a16:creationId xmlns:a16="http://schemas.microsoft.com/office/drawing/2014/main" id="{7615DC29-F381-B1D1-BFB6-5EBDCBA053C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04063" y="2956926"/>
            <a:ext cx="480407" cy="11243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oogle Shape;110;p1">
            <a:extLst>
              <a:ext uri="{FF2B5EF4-FFF2-40B4-BE49-F238E27FC236}">
                <a16:creationId xmlns:a16="http://schemas.microsoft.com/office/drawing/2014/main" id="{936240C5-F1F4-EF2A-7E82-B64315E1BCA7}"/>
              </a:ext>
            </a:extLst>
          </p:cNvPr>
          <p:cNvGrpSpPr/>
          <p:nvPr/>
        </p:nvGrpSpPr>
        <p:grpSpPr>
          <a:xfrm>
            <a:off x="3427979" y="2721962"/>
            <a:ext cx="1393091" cy="905693"/>
            <a:chOff x="2598276" y="3181742"/>
            <a:chExt cx="2049924" cy="997408"/>
          </a:xfrm>
        </p:grpSpPr>
        <p:sp>
          <p:nvSpPr>
            <p:cNvPr id="6" name="Google Shape;111;p1">
              <a:extLst>
                <a:ext uri="{FF2B5EF4-FFF2-40B4-BE49-F238E27FC236}">
                  <a16:creationId xmlns:a16="http://schemas.microsoft.com/office/drawing/2014/main" id="{A8C299A2-6EB5-F022-B678-B1B0EEF7E833}"/>
                </a:ext>
              </a:extLst>
            </p:cNvPr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12;p1">
              <a:extLst>
                <a:ext uri="{FF2B5EF4-FFF2-40B4-BE49-F238E27FC236}">
                  <a16:creationId xmlns:a16="http://schemas.microsoft.com/office/drawing/2014/main" id="{9E064C13-0668-FEB4-FEFB-2A22108708A5}"/>
                </a:ext>
              </a:extLst>
            </p:cNvPr>
            <p:cNvSpPr txBox="1"/>
            <p:nvPr/>
          </p:nvSpPr>
          <p:spPr>
            <a:xfrm>
              <a:off x="2598276" y="3181742"/>
              <a:ext cx="925621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1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01.02</a:t>
              </a:r>
              <a:r>
                <a:rPr lang="en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13;p1">
              <a:extLst>
                <a:ext uri="{FF2B5EF4-FFF2-40B4-BE49-F238E27FC236}">
                  <a16:creationId xmlns:a16="http://schemas.microsoft.com/office/drawing/2014/main" id="{67E36CC4-0E51-2682-E06F-F24FC501837E}"/>
                </a:ext>
              </a:extLst>
            </p:cNvPr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100" b="1" i="0" u="none" strike="noStrike" cap="none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Implement Secure Authentication</a:t>
              </a:r>
            </a:p>
          </p:txBody>
        </p:sp>
        <p:cxnSp>
          <p:nvCxnSpPr>
            <p:cNvPr id="9" name="Google Shape;114;p1">
              <a:extLst>
                <a:ext uri="{FF2B5EF4-FFF2-40B4-BE49-F238E27FC236}">
                  <a16:creationId xmlns:a16="http://schemas.microsoft.com/office/drawing/2014/main" id="{485CEBA2-5A56-EFC0-922B-5560F0A47003}"/>
                </a:ext>
              </a:extLst>
            </p:cNvPr>
            <p:cNvCxnSpPr/>
            <p:nvPr/>
          </p:nvCxnSpPr>
          <p:spPr>
            <a:xfrm flipH="1"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" name="Google Shape;110;p1">
            <a:extLst>
              <a:ext uri="{FF2B5EF4-FFF2-40B4-BE49-F238E27FC236}">
                <a16:creationId xmlns:a16="http://schemas.microsoft.com/office/drawing/2014/main" id="{CF90C48E-3B73-51D7-AECC-E95C8AFE6188}"/>
              </a:ext>
            </a:extLst>
          </p:cNvPr>
          <p:cNvGrpSpPr/>
          <p:nvPr/>
        </p:nvGrpSpPr>
        <p:grpSpPr>
          <a:xfrm>
            <a:off x="6084312" y="1848255"/>
            <a:ext cx="1393091" cy="905693"/>
            <a:chOff x="2598276" y="3181742"/>
            <a:chExt cx="2049924" cy="997408"/>
          </a:xfrm>
        </p:grpSpPr>
        <p:sp>
          <p:nvSpPr>
            <p:cNvPr id="11" name="Google Shape;111;p1">
              <a:extLst>
                <a:ext uri="{FF2B5EF4-FFF2-40B4-BE49-F238E27FC236}">
                  <a16:creationId xmlns:a16="http://schemas.microsoft.com/office/drawing/2014/main" id="{784C3A98-CC7D-2CA3-DF11-80AE983F12CD}"/>
                </a:ext>
              </a:extLst>
            </p:cNvPr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12;p1">
              <a:extLst>
                <a:ext uri="{FF2B5EF4-FFF2-40B4-BE49-F238E27FC236}">
                  <a16:creationId xmlns:a16="http://schemas.microsoft.com/office/drawing/2014/main" id="{4AB49EF9-D320-911E-D3BA-E8F3967CE028}"/>
                </a:ext>
              </a:extLst>
            </p:cNvPr>
            <p:cNvSpPr txBox="1"/>
            <p:nvPr/>
          </p:nvSpPr>
          <p:spPr>
            <a:xfrm>
              <a:off x="2598276" y="3181742"/>
              <a:ext cx="925621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1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05.03</a:t>
              </a:r>
              <a:r>
                <a:rPr lang="en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1">
              <a:extLst>
                <a:ext uri="{FF2B5EF4-FFF2-40B4-BE49-F238E27FC236}">
                  <a16:creationId xmlns:a16="http://schemas.microsoft.com/office/drawing/2014/main" id="{F0C3D0A5-0310-5798-A505-A81B17EF29BD}"/>
                </a:ext>
              </a:extLst>
            </p:cNvPr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100" b="1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Handle Payment Queries</a:t>
              </a:r>
              <a:endParaRPr sz="11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cxnSp>
          <p:nvCxnSpPr>
            <p:cNvPr id="14" name="Google Shape;114;p1">
              <a:extLst>
                <a:ext uri="{FF2B5EF4-FFF2-40B4-BE49-F238E27FC236}">
                  <a16:creationId xmlns:a16="http://schemas.microsoft.com/office/drawing/2014/main" id="{E33BC343-7BD0-B0BC-2FF8-72AEC3305FCB}"/>
                </a:ext>
              </a:extLst>
            </p:cNvPr>
            <p:cNvCxnSpPr/>
            <p:nvPr/>
          </p:nvCxnSpPr>
          <p:spPr>
            <a:xfrm flipH="1"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10;p1">
            <a:extLst>
              <a:ext uri="{FF2B5EF4-FFF2-40B4-BE49-F238E27FC236}">
                <a16:creationId xmlns:a16="http://schemas.microsoft.com/office/drawing/2014/main" id="{60B2FF68-591B-328F-17BA-29B0A13963DE}"/>
              </a:ext>
            </a:extLst>
          </p:cNvPr>
          <p:cNvGrpSpPr/>
          <p:nvPr/>
        </p:nvGrpSpPr>
        <p:grpSpPr>
          <a:xfrm>
            <a:off x="6084312" y="3269431"/>
            <a:ext cx="1393091" cy="905691"/>
            <a:chOff x="2598276" y="3181742"/>
            <a:chExt cx="2049924" cy="997406"/>
          </a:xfrm>
        </p:grpSpPr>
        <p:sp>
          <p:nvSpPr>
            <p:cNvPr id="16" name="Google Shape;111;p1">
              <a:extLst>
                <a:ext uri="{FF2B5EF4-FFF2-40B4-BE49-F238E27FC236}">
                  <a16:creationId xmlns:a16="http://schemas.microsoft.com/office/drawing/2014/main" id="{2782BEA7-D6FB-519E-4A49-AFE53B39AA58}"/>
                </a:ext>
              </a:extLst>
            </p:cNvPr>
            <p:cNvSpPr/>
            <p:nvPr/>
          </p:nvSpPr>
          <p:spPr>
            <a:xfrm>
              <a:off x="2746800" y="3191249"/>
              <a:ext cx="1901400" cy="987899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12;p1">
              <a:extLst>
                <a:ext uri="{FF2B5EF4-FFF2-40B4-BE49-F238E27FC236}">
                  <a16:creationId xmlns:a16="http://schemas.microsoft.com/office/drawing/2014/main" id="{8888F0E9-C662-A289-A6D8-FA22C1C26285}"/>
                </a:ext>
              </a:extLst>
            </p:cNvPr>
            <p:cNvSpPr txBox="1"/>
            <p:nvPr/>
          </p:nvSpPr>
          <p:spPr>
            <a:xfrm>
              <a:off x="2598276" y="3181742"/>
              <a:ext cx="925621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1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05.04</a:t>
              </a:r>
              <a:r>
                <a:rPr lang="en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13;p1">
              <a:extLst>
                <a:ext uri="{FF2B5EF4-FFF2-40B4-BE49-F238E27FC236}">
                  <a16:creationId xmlns:a16="http://schemas.microsoft.com/office/drawing/2014/main" id="{3D0F6D56-0F5A-DFA9-3FE2-9AD9799368E5}"/>
                </a:ext>
              </a:extLst>
            </p:cNvPr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100" b="1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Handle Feedback &amp; Queries</a:t>
              </a:r>
              <a:endParaRPr sz="11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cxnSp>
          <p:nvCxnSpPr>
            <p:cNvPr id="19" name="Google Shape;114;p1">
              <a:extLst>
                <a:ext uri="{FF2B5EF4-FFF2-40B4-BE49-F238E27FC236}">
                  <a16:creationId xmlns:a16="http://schemas.microsoft.com/office/drawing/2014/main" id="{07F0811C-6166-B53A-C4AB-054E1EB2E512}"/>
                </a:ext>
              </a:extLst>
            </p:cNvPr>
            <p:cNvCxnSpPr/>
            <p:nvPr/>
          </p:nvCxnSpPr>
          <p:spPr>
            <a:xfrm flipH="1"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0" name="Google Shape;110;p1">
            <a:extLst>
              <a:ext uri="{FF2B5EF4-FFF2-40B4-BE49-F238E27FC236}">
                <a16:creationId xmlns:a16="http://schemas.microsoft.com/office/drawing/2014/main" id="{A4A4935C-CC1A-6B19-16AB-20CE39758365}"/>
              </a:ext>
            </a:extLst>
          </p:cNvPr>
          <p:cNvGrpSpPr/>
          <p:nvPr/>
        </p:nvGrpSpPr>
        <p:grpSpPr>
          <a:xfrm>
            <a:off x="6084312" y="4699238"/>
            <a:ext cx="1542615" cy="905693"/>
            <a:chOff x="2598276" y="3181742"/>
            <a:chExt cx="2049924" cy="997408"/>
          </a:xfrm>
        </p:grpSpPr>
        <p:sp>
          <p:nvSpPr>
            <p:cNvPr id="21" name="Google Shape;111;p1">
              <a:extLst>
                <a:ext uri="{FF2B5EF4-FFF2-40B4-BE49-F238E27FC236}">
                  <a16:creationId xmlns:a16="http://schemas.microsoft.com/office/drawing/2014/main" id="{33EC8F42-289A-E5EF-6401-45C9ECD78823}"/>
                </a:ext>
              </a:extLst>
            </p:cNvPr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12;p1">
              <a:extLst>
                <a:ext uri="{FF2B5EF4-FFF2-40B4-BE49-F238E27FC236}">
                  <a16:creationId xmlns:a16="http://schemas.microsoft.com/office/drawing/2014/main" id="{8F6067FD-08E8-CCE5-24C0-BE9CE2C6C89A}"/>
                </a:ext>
              </a:extLst>
            </p:cNvPr>
            <p:cNvSpPr txBox="1"/>
            <p:nvPr/>
          </p:nvSpPr>
          <p:spPr>
            <a:xfrm>
              <a:off x="2598276" y="3181742"/>
              <a:ext cx="925621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1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03.04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13;p1">
              <a:extLst>
                <a:ext uri="{FF2B5EF4-FFF2-40B4-BE49-F238E27FC236}">
                  <a16:creationId xmlns:a16="http://schemas.microsoft.com/office/drawing/2014/main" id="{D9D08F05-7FF1-B575-62EF-C59F9D8F67D6}"/>
                </a:ext>
              </a:extLst>
            </p:cNvPr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100" b="1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Send Automated Payment Reminders</a:t>
              </a:r>
              <a:endParaRPr sz="11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cxnSp>
          <p:nvCxnSpPr>
            <p:cNvPr id="24" name="Google Shape;114;p1">
              <a:extLst>
                <a:ext uri="{FF2B5EF4-FFF2-40B4-BE49-F238E27FC236}">
                  <a16:creationId xmlns:a16="http://schemas.microsoft.com/office/drawing/2014/main" id="{ED581E28-AEFB-0807-7519-316624FBD478}"/>
                </a:ext>
              </a:extLst>
            </p:cNvPr>
            <p:cNvCxnSpPr/>
            <p:nvPr/>
          </p:nvCxnSpPr>
          <p:spPr>
            <a:xfrm flipH="1"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40ACEE-A9C5-ED1E-81A5-B4421E22E6A0}"/>
              </a:ext>
            </a:extLst>
          </p:cNvPr>
          <p:cNvCxnSpPr>
            <a:cxnSpLocks/>
          </p:cNvCxnSpPr>
          <p:nvPr/>
        </p:nvCxnSpPr>
        <p:spPr>
          <a:xfrm>
            <a:off x="1884470" y="3278064"/>
            <a:ext cx="1644443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ABC6BA41-5BE6-E8A5-88CE-2A83C63B3FEF}"/>
              </a:ext>
            </a:extLst>
          </p:cNvPr>
          <p:cNvCxnSpPr>
            <a:cxnSpLocks/>
          </p:cNvCxnSpPr>
          <p:nvPr/>
        </p:nvCxnSpPr>
        <p:spPr>
          <a:xfrm flipV="1">
            <a:off x="4821070" y="2478754"/>
            <a:ext cx="1364176" cy="505209"/>
          </a:xfrm>
          <a:prstGeom prst="bentConnector3">
            <a:avLst>
              <a:gd name="adj1" fmla="val 10145"/>
            </a:avLst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5941EAEF-A592-A05D-E739-B215F2F8F7F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821070" y="3196628"/>
            <a:ext cx="1328168" cy="403989"/>
          </a:xfrm>
          <a:prstGeom prst="bentConnector3">
            <a:avLst>
              <a:gd name="adj1" fmla="val 10925"/>
            </a:avLst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DEEB6B36-5315-EDAB-976E-C16AF58CD7D5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4554772" y="3247875"/>
            <a:ext cx="1250697" cy="2010256"/>
          </a:xfrm>
          <a:prstGeom prst="bentConnector2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526CF2BE-5C18-FDA1-BA8B-7158EBCA116A}"/>
              </a:ext>
            </a:extLst>
          </p:cNvPr>
          <p:cNvCxnSpPr>
            <a:cxnSpLocks/>
          </p:cNvCxnSpPr>
          <p:nvPr/>
        </p:nvCxnSpPr>
        <p:spPr>
          <a:xfrm rot="10800000">
            <a:off x="1673924" y="4167581"/>
            <a:ext cx="4511326" cy="1218947"/>
          </a:xfrm>
          <a:prstGeom prst="bentConnector3">
            <a:avLst>
              <a:gd name="adj1" fmla="val 100125"/>
            </a:avLst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094EEF03-A1F5-119C-A0EC-41D3732EEC36}"/>
              </a:ext>
            </a:extLst>
          </p:cNvPr>
          <p:cNvCxnSpPr>
            <a:cxnSpLocks/>
            <a:endCxn id="4" idx="0"/>
          </p:cNvCxnSpPr>
          <p:nvPr/>
        </p:nvCxnSpPr>
        <p:spPr>
          <a:xfrm rot="10800000" flipV="1">
            <a:off x="1644268" y="2206474"/>
            <a:ext cx="4540983" cy="750451"/>
          </a:xfrm>
          <a:prstGeom prst="bentConnector2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Arc 58">
            <a:extLst>
              <a:ext uri="{FF2B5EF4-FFF2-40B4-BE49-F238E27FC236}">
                <a16:creationId xmlns:a16="http://schemas.microsoft.com/office/drawing/2014/main" id="{D38B4FDA-474E-6DC0-DE3F-CB4EB9A3C9B1}"/>
              </a:ext>
            </a:extLst>
          </p:cNvPr>
          <p:cNvSpPr/>
          <p:nvPr/>
        </p:nvSpPr>
        <p:spPr>
          <a:xfrm rot="16200000" flipV="1">
            <a:off x="4022924" y="3731646"/>
            <a:ext cx="304125" cy="263615"/>
          </a:xfrm>
          <a:prstGeom prst="arc">
            <a:avLst>
              <a:gd name="adj1" fmla="val 16200000"/>
              <a:gd name="adj2" fmla="val 5366806"/>
            </a:avLst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6586090-F565-F5D3-D540-697838940326}"/>
              </a:ext>
            </a:extLst>
          </p:cNvPr>
          <p:cNvCxnSpPr/>
          <p:nvPr/>
        </p:nvCxnSpPr>
        <p:spPr>
          <a:xfrm>
            <a:off x="4306797" y="3863454"/>
            <a:ext cx="1878449" cy="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129B8C3-B8E2-C138-64B4-8B39F686CE99}"/>
              </a:ext>
            </a:extLst>
          </p:cNvPr>
          <p:cNvCxnSpPr>
            <a:cxnSpLocks/>
          </p:cNvCxnSpPr>
          <p:nvPr/>
        </p:nvCxnSpPr>
        <p:spPr>
          <a:xfrm flipH="1" flipV="1">
            <a:off x="1884470" y="3846442"/>
            <a:ext cx="2158706" cy="17012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7779C8A-79DA-7FEA-44EB-047650AC93B8}"/>
              </a:ext>
            </a:extLst>
          </p:cNvPr>
          <p:cNvSpPr txBox="1"/>
          <p:nvPr/>
        </p:nvSpPr>
        <p:spPr>
          <a:xfrm>
            <a:off x="2176526" y="3029069"/>
            <a:ext cx="1926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Credentials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2BCC1BC-A028-F814-50ED-7EF21E71BAF7}"/>
              </a:ext>
            </a:extLst>
          </p:cNvPr>
          <p:cNvSpPr txBox="1"/>
          <p:nvPr/>
        </p:nvSpPr>
        <p:spPr>
          <a:xfrm>
            <a:off x="3318578" y="1966276"/>
            <a:ext cx="1926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Reply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BD571F-9B7B-D12B-B5D9-FEBB968BEF3A}"/>
              </a:ext>
            </a:extLst>
          </p:cNvPr>
          <p:cNvSpPr txBox="1"/>
          <p:nvPr/>
        </p:nvSpPr>
        <p:spPr>
          <a:xfrm>
            <a:off x="5132645" y="2453442"/>
            <a:ext cx="1926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4493F19-FD5C-0EDD-A1BF-815D0BE3777A}"/>
              </a:ext>
            </a:extLst>
          </p:cNvPr>
          <p:cNvSpPr txBox="1"/>
          <p:nvPr/>
        </p:nvSpPr>
        <p:spPr>
          <a:xfrm>
            <a:off x="5132645" y="3347640"/>
            <a:ext cx="1926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A01F571-2E80-F447-8B4C-2A21CC9FE787}"/>
              </a:ext>
            </a:extLst>
          </p:cNvPr>
          <p:cNvSpPr txBox="1"/>
          <p:nvPr/>
        </p:nvSpPr>
        <p:spPr>
          <a:xfrm>
            <a:off x="2591319" y="3847277"/>
            <a:ext cx="1926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Reply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FDB1699-6934-B4C8-8043-B88FC01F54D7}"/>
              </a:ext>
            </a:extLst>
          </p:cNvPr>
          <p:cNvSpPr txBox="1"/>
          <p:nvPr/>
        </p:nvSpPr>
        <p:spPr>
          <a:xfrm>
            <a:off x="3211631" y="5386523"/>
            <a:ext cx="1926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Reminder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814D15A-A6DA-5D7C-D686-34FFEAA5D835}"/>
              </a:ext>
            </a:extLst>
          </p:cNvPr>
          <p:cNvSpPr txBox="1"/>
          <p:nvPr/>
        </p:nvSpPr>
        <p:spPr>
          <a:xfrm>
            <a:off x="4556347" y="4620232"/>
            <a:ext cx="1926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Subscription &amp; billing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62BED8D-1C4C-D88F-17CF-42E000FD07F5}"/>
              </a:ext>
            </a:extLst>
          </p:cNvPr>
          <p:cNvSpPr/>
          <p:nvPr/>
        </p:nvSpPr>
        <p:spPr>
          <a:xfrm>
            <a:off x="9449082" y="1257371"/>
            <a:ext cx="224272" cy="1855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33464FD-C6C7-3A8D-15C5-9D84AB3F2ED8}"/>
              </a:ext>
            </a:extLst>
          </p:cNvPr>
          <p:cNvSpPr/>
          <p:nvPr/>
        </p:nvSpPr>
        <p:spPr>
          <a:xfrm>
            <a:off x="9449082" y="1622042"/>
            <a:ext cx="224272" cy="18558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870008B-8E41-59E4-0A90-27EC366DFC89}"/>
              </a:ext>
            </a:extLst>
          </p:cNvPr>
          <p:cNvSpPr txBox="1"/>
          <p:nvPr/>
        </p:nvSpPr>
        <p:spPr>
          <a:xfrm>
            <a:off x="9776884" y="1219357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50CDFD4-0B28-1D26-2069-248C42AE6B2B}"/>
              </a:ext>
            </a:extLst>
          </p:cNvPr>
          <p:cNvSpPr txBox="1"/>
          <p:nvPr/>
        </p:nvSpPr>
        <p:spPr>
          <a:xfrm>
            <a:off x="9776884" y="1586645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1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730AC4F3-93DB-E997-C9D6-92834FDE2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956" y="304365"/>
            <a:ext cx="9677400" cy="718457"/>
          </a:xfrm>
        </p:spPr>
        <p:txBody>
          <a:bodyPr/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Healthify- Data flow Diagram</a:t>
            </a:r>
            <a:b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– Sprint 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D9997D5-D33B-C631-A9EE-5E81982EAE6C}"/>
              </a:ext>
            </a:extLst>
          </p:cNvPr>
          <p:cNvSpPr txBox="1"/>
          <p:nvPr/>
        </p:nvSpPr>
        <p:spPr>
          <a:xfrm>
            <a:off x="984956" y="3727793"/>
            <a:ext cx="1926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807727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83;p13">
            <a:extLst>
              <a:ext uri="{FF2B5EF4-FFF2-40B4-BE49-F238E27FC236}">
                <a16:creationId xmlns:a16="http://schemas.microsoft.com/office/drawing/2014/main" id="{4FF941E3-78FF-EE4B-E391-52BE4586A8B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04063" y="2956926"/>
            <a:ext cx="480407" cy="11243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110;p1">
            <a:extLst>
              <a:ext uri="{FF2B5EF4-FFF2-40B4-BE49-F238E27FC236}">
                <a16:creationId xmlns:a16="http://schemas.microsoft.com/office/drawing/2014/main" id="{C5643793-EF84-D9AF-47B8-FB9BDE68F1CD}"/>
              </a:ext>
            </a:extLst>
          </p:cNvPr>
          <p:cNvGrpSpPr/>
          <p:nvPr/>
        </p:nvGrpSpPr>
        <p:grpSpPr>
          <a:xfrm>
            <a:off x="3089189" y="2721962"/>
            <a:ext cx="1731881" cy="905693"/>
            <a:chOff x="2598276" y="3181742"/>
            <a:chExt cx="2049924" cy="997408"/>
          </a:xfrm>
        </p:grpSpPr>
        <p:sp>
          <p:nvSpPr>
            <p:cNvPr id="36" name="Google Shape;111;p1">
              <a:extLst>
                <a:ext uri="{FF2B5EF4-FFF2-40B4-BE49-F238E27FC236}">
                  <a16:creationId xmlns:a16="http://schemas.microsoft.com/office/drawing/2014/main" id="{0426D409-F8CD-766C-0C41-4DA64F56C43B}"/>
                </a:ext>
              </a:extLst>
            </p:cNvPr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12;p1">
              <a:extLst>
                <a:ext uri="{FF2B5EF4-FFF2-40B4-BE49-F238E27FC236}">
                  <a16:creationId xmlns:a16="http://schemas.microsoft.com/office/drawing/2014/main" id="{DDE6650A-0C78-8B5F-B2AE-0ECA85EDF051}"/>
                </a:ext>
              </a:extLst>
            </p:cNvPr>
            <p:cNvSpPr txBox="1"/>
            <p:nvPr/>
          </p:nvSpPr>
          <p:spPr>
            <a:xfrm>
              <a:off x="2598276" y="3181742"/>
              <a:ext cx="925621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1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01.02</a:t>
              </a:r>
              <a:r>
                <a:rPr lang="en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113;p1">
              <a:extLst>
                <a:ext uri="{FF2B5EF4-FFF2-40B4-BE49-F238E27FC236}">
                  <a16:creationId xmlns:a16="http://schemas.microsoft.com/office/drawing/2014/main" id="{5EC40F32-201B-5143-D524-C9CBB1A46AEE}"/>
                </a:ext>
              </a:extLst>
            </p:cNvPr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100" b="1" i="0" u="none" strike="noStrike" cap="none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Secure Authentication Process</a:t>
              </a:r>
            </a:p>
          </p:txBody>
        </p:sp>
        <p:cxnSp>
          <p:nvCxnSpPr>
            <p:cNvPr id="39" name="Google Shape;114;p1">
              <a:extLst>
                <a:ext uri="{FF2B5EF4-FFF2-40B4-BE49-F238E27FC236}">
                  <a16:creationId xmlns:a16="http://schemas.microsoft.com/office/drawing/2014/main" id="{76D0CB83-158C-2364-F47A-B3C8AB81495D}"/>
                </a:ext>
              </a:extLst>
            </p:cNvPr>
            <p:cNvCxnSpPr/>
            <p:nvPr/>
          </p:nvCxnSpPr>
          <p:spPr>
            <a:xfrm flipH="1"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0" name="Google Shape;110;p1">
            <a:extLst>
              <a:ext uri="{FF2B5EF4-FFF2-40B4-BE49-F238E27FC236}">
                <a16:creationId xmlns:a16="http://schemas.microsoft.com/office/drawing/2014/main" id="{49DC2E79-BC4D-8658-48F8-E223896FFF3A}"/>
              </a:ext>
            </a:extLst>
          </p:cNvPr>
          <p:cNvGrpSpPr/>
          <p:nvPr/>
        </p:nvGrpSpPr>
        <p:grpSpPr>
          <a:xfrm>
            <a:off x="6084312" y="1848255"/>
            <a:ext cx="1775249" cy="905693"/>
            <a:chOff x="2598276" y="3181742"/>
            <a:chExt cx="2049924" cy="997408"/>
          </a:xfrm>
        </p:grpSpPr>
        <p:sp>
          <p:nvSpPr>
            <p:cNvPr id="41" name="Google Shape;111;p1">
              <a:extLst>
                <a:ext uri="{FF2B5EF4-FFF2-40B4-BE49-F238E27FC236}">
                  <a16:creationId xmlns:a16="http://schemas.microsoft.com/office/drawing/2014/main" id="{A06B0EDD-0F1D-385F-63FF-D2258161C010}"/>
                </a:ext>
              </a:extLst>
            </p:cNvPr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12;p1">
              <a:extLst>
                <a:ext uri="{FF2B5EF4-FFF2-40B4-BE49-F238E27FC236}">
                  <a16:creationId xmlns:a16="http://schemas.microsoft.com/office/drawing/2014/main" id="{10D865C1-5317-EF5F-4EC6-9B7C68AF1770}"/>
                </a:ext>
              </a:extLst>
            </p:cNvPr>
            <p:cNvSpPr txBox="1"/>
            <p:nvPr/>
          </p:nvSpPr>
          <p:spPr>
            <a:xfrm>
              <a:off x="2598276" y="3181742"/>
              <a:ext cx="925621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1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05.03</a:t>
              </a:r>
              <a:r>
                <a:rPr lang="en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113;p1">
              <a:extLst>
                <a:ext uri="{FF2B5EF4-FFF2-40B4-BE49-F238E27FC236}">
                  <a16:creationId xmlns:a16="http://schemas.microsoft.com/office/drawing/2014/main" id="{CB953C96-8323-EE85-B20B-EFC96A04AE1F}"/>
                </a:ext>
              </a:extLst>
            </p:cNvPr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100" b="1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 of Handling Payment Queries</a:t>
              </a:r>
              <a:endParaRPr sz="11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cxnSp>
          <p:nvCxnSpPr>
            <p:cNvPr id="44" name="Google Shape;114;p1">
              <a:extLst>
                <a:ext uri="{FF2B5EF4-FFF2-40B4-BE49-F238E27FC236}">
                  <a16:creationId xmlns:a16="http://schemas.microsoft.com/office/drawing/2014/main" id="{0BEDC7FF-1926-F88C-A6BB-B1BB8D88622E}"/>
                </a:ext>
              </a:extLst>
            </p:cNvPr>
            <p:cNvCxnSpPr/>
            <p:nvPr/>
          </p:nvCxnSpPr>
          <p:spPr>
            <a:xfrm flipH="1"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" name="Google Shape;110;p1">
            <a:extLst>
              <a:ext uri="{FF2B5EF4-FFF2-40B4-BE49-F238E27FC236}">
                <a16:creationId xmlns:a16="http://schemas.microsoft.com/office/drawing/2014/main" id="{70529D17-3B9B-8902-F62C-923D7AB03EC9}"/>
              </a:ext>
            </a:extLst>
          </p:cNvPr>
          <p:cNvGrpSpPr/>
          <p:nvPr/>
        </p:nvGrpSpPr>
        <p:grpSpPr>
          <a:xfrm>
            <a:off x="6084312" y="3269431"/>
            <a:ext cx="1800896" cy="905691"/>
            <a:chOff x="2598276" y="3181742"/>
            <a:chExt cx="2049924" cy="997406"/>
          </a:xfrm>
        </p:grpSpPr>
        <p:sp>
          <p:nvSpPr>
            <p:cNvPr id="46" name="Google Shape;111;p1">
              <a:extLst>
                <a:ext uri="{FF2B5EF4-FFF2-40B4-BE49-F238E27FC236}">
                  <a16:creationId xmlns:a16="http://schemas.microsoft.com/office/drawing/2014/main" id="{7E5759B6-EBF5-F38C-E822-A286EB1CE188}"/>
                </a:ext>
              </a:extLst>
            </p:cNvPr>
            <p:cNvSpPr/>
            <p:nvPr/>
          </p:nvSpPr>
          <p:spPr>
            <a:xfrm>
              <a:off x="2746800" y="3191249"/>
              <a:ext cx="1901400" cy="987899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12;p1">
              <a:extLst>
                <a:ext uri="{FF2B5EF4-FFF2-40B4-BE49-F238E27FC236}">
                  <a16:creationId xmlns:a16="http://schemas.microsoft.com/office/drawing/2014/main" id="{44421035-9542-7D7F-6557-CF8568EB9F11}"/>
                </a:ext>
              </a:extLst>
            </p:cNvPr>
            <p:cNvSpPr txBox="1"/>
            <p:nvPr/>
          </p:nvSpPr>
          <p:spPr>
            <a:xfrm>
              <a:off x="2598276" y="3181742"/>
              <a:ext cx="925621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1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05.04</a:t>
              </a:r>
              <a:r>
                <a:rPr lang="en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113;p1">
              <a:extLst>
                <a:ext uri="{FF2B5EF4-FFF2-40B4-BE49-F238E27FC236}">
                  <a16:creationId xmlns:a16="http://schemas.microsoft.com/office/drawing/2014/main" id="{3B17D0F5-F5D8-8A98-F672-430A5242FACA}"/>
                </a:ext>
              </a:extLst>
            </p:cNvPr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100" b="1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 of Handling Feedback &amp; Queries</a:t>
              </a:r>
              <a:endParaRPr sz="11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cxnSp>
          <p:nvCxnSpPr>
            <p:cNvPr id="49" name="Google Shape;114;p1">
              <a:extLst>
                <a:ext uri="{FF2B5EF4-FFF2-40B4-BE49-F238E27FC236}">
                  <a16:creationId xmlns:a16="http://schemas.microsoft.com/office/drawing/2014/main" id="{20DCEE9D-730D-0EC7-3BFE-D8F3095C6CCD}"/>
                </a:ext>
              </a:extLst>
            </p:cNvPr>
            <p:cNvCxnSpPr/>
            <p:nvPr/>
          </p:nvCxnSpPr>
          <p:spPr>
            <a:xfrm flipH="1"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0" name="Google Shape;110;p1">
            <a:extLst>
              <a:ext uri="{FF2B5EF4-FFF2-40B4-BE49-F238E27FC236}">
                <a16:creationId xmlns:a16="http://schemas.microsoft.com/office/drawing/2014/main" id="{E3ECC1A3-F174-7037-EEE1-4BF2CE12187C}"/>
              </a:ext>
            </a:extLst>
          </p:cNvPr>
          <p:cNvGrpSpPr/>
          <p:nvPr/>
        </p:nvGrpSpPr>
        <p:grpSpPr>
          <a:xfrm>
            <a:off x="6084312" y="4699238"/>
            <a:ext cx="1542615" cy="905693"/>
            <a:chOff x="2598276" y="3181742"/>
            <a:chExt cx="2049924" cy="997408"/>
          </a:xfrm>
        </p:grpSpPr>
        <p:sp>
          <p:nvSpPr>
            <p:cNvPr id="51" name="Google Shape;111;p1">
              <a:extLst>
                <a:ext uri="{FF2B5EF4-FFF2-40B4-BE49-F238E27FC236}">
                  <a16:creationId xmlns:a16="http://schemas.microsoft.com/office/drawing/2014/main" id="{369A5BA0-CB75-28FB-F66C-F7CBF60555E5}"/>
                </a:ext>
              </a:extLst>
            </p:cNvPr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12;p1">
              <a:extLst>
                <a:ext uri="{FF2B5EF4-FFF2-40B4-BE49-F238E27FC236}">
                  <a16:creationId xmlns:a16="http://schemas.microsoft.com/office/drawing/2014/main" id="{661BF2A9-4764-FB17-B4C0-90783CB2EBBC}"/>
                </a:ext>
              </a:extLst>
            </p:cNvPr>
            <p:cNvSpPr txBox="1"/>
            <p:nvPr/>
          </p:nvSpPr>
          <p:spPr>
            <a:xfrm>
              <a:off x="2598276" y="3181742"/>
              <a:ext cx="925621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buSzPts val="1200"/>
              </a:pPr>
              <a:r>
                <a:rPr lang="en" sz="11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03.04</a:t>
              </a:r>
              <a:endParaRPr lang="en"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13;p1">
              <a:extLst>
                <a:ext uri="{FF2B5EF4-FFF2-40B4-BE49-F238E27FC236}">
                  <a16:creationId xmlns:a16="http://schemas.microsoft.com/office/drawing/2014/main" id="{E8D75E0E-7645-5232-C6B2-0C6B8C3634E1}"/>
                </a:ext>
              </a:extLst>
            </p:cNvPr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100" b="1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Send Payment Reminders</a:t>
              </a:r>
              <a:endParaRPr sz="11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cxnSp>
          <p:nvCxnSpPr>
            <p:cNvPr id="54" name="Google Shape;114;p1">
              <a:extLst>
                <a:ext uri="{FF2B5EF4-FFF2-40B4-BE49-F238E27FC236}">
                  <a16:creationId xmlns:a16="http://schemas.microsoft.com/office/drawing/2014/main" id="{9AC64576-9B24-C0D7-8300-4728B16A0A44}"/>
                </a:ext>
              </a:extLst>
            </p:cNvPr>
            <p:cNvCxnSpPr/>
            <p:nvPr/>
          </p:nvCxnSpPr>
          <p:spPr>
            <a:xfrm flipH="1"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22BBF26-A6FF-09D5-A834-9FF0EE033910}"/>
              </a:ext>
            </a:extLst>
          </p:cNvPr>
          <p:cNvCxnSpPr>
            <a:cxnSpLocks/>
          </p:cNvCxnSpPr>
          <p:nvPr/>
        </p:nvCxnSpPr>
        <p:spPr>
          <a:xfrm>
            <a:off x="1884470" y="3347640"/>
            <a:ext cx="1327161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CD907039-0CE0-2190-81DE-49979CE5B31C}"/>
              </a:ext>
            </a:extLst>
          </p:cNvPr>
          <p:cNvCxnSpPr>
            <a:cxnSpLocks/>
          </p:cNvCxnSpPr>
          <p:nvPr/>
        </p:nvCxnSpPr>
        <p:spPr>
          <a:xfrm flipV="1">
            <a:off x="4821070" y="2478754"/>
            <a:ext cx="1364176" cy="505209"/>
          </a:xfrm>
          <a:prstGeom prst="bentConnector3">
            <a:avLst>
              <a:gd name="adj1" fmla="val 10145"/>
            </a:avLst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BBA60A7F-0476-50B7-9D66-1A640DB44E65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4821070" y="3196628"/>
            <a:ext cx="1328168" cy="403989"/>
          </a:xfrm>
          <a:prstGeom prst="bentConnector3">
            <a:avLst>
              <a:gd name="adj1" fmla="val 10925"/>
            </a:avLst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43409C3C-0AB0-A8DC-559B-D200F137998E}"/>
              </a:ext>
            </a:extLst>
          </p:cNvPr>
          <p:cNvCxnSpPr>
            <a:cxnSpLocks/>
          </p:cNvCxnSpPr>
          <p:nvPr/>
        </p:nvCxnSpPr>
        <p:spPr>
          <a:xfrm>
            <a:off x="4187060" y="3636688"/>
            <a:ext cx="2025875" cy="1241661"/>
          </a:xfrm>
          <a:prstGeom prst="bentConnector3">
            <a:avLst>
              <a:gd name="adj1" fmla="val 113"/>
            </a:avLst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485E25C7-5F14-AA70-0270-FE68AA7BE451}"/>
              </a:ext>
            </a:extLst>
          </p:cNvPr>
          <p:cNvCxnSpPr>
            <a:cxnSpLocks/>
          </p:cNvCxnSpPr>
          <p:nvPr/>
        </p:nvCxnSpPr>
        <p:spPr>
          <a:xfrm rot="10800000">
            <a:off x="1673924" y="4167581"/>
            <a:ext cx="4511326" cy="1218947"/>
          </a:xfrm>
          <a:prstGeom prst="bentConnector3">
            <a:avLst>
              <a:gd name="adj1" fmla="val 100125"/>
            </a:avLst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91ACC4E6-09E1-FBFB-7EF7-379114A3E3BC}"/>
              </a:ext>
            </a:extLst>
          </p:cNvPr>
          <p:cNvCxnSpPr>
            <a:cxnSpLocks/>
            <a:endCxn id="34" idx="0"/>
          </p:cNvCxnSpPr>
          <p:nvPr/>
        </p:nvCxnSpPr>
        <p:spPr>
          <a:xfrm rot="10800000" flipV="1">
            <a:off x="1644268" y="2206474"/>
            <a:ext cx="4540983" cy="750451"/>
          </a:xfrm>
          <a:prstGeom prst="bentConnector2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Arc 60">
            <a:extLst>
              <a:ext uri="{FF2B5EF4-FFF2-40B4-BE49-F238E27FC236}">
                <a16:creationId xmlns:a16="http://schemas.microsoft.com/office/drawing/2014/main" id="{2D822E82-0352-08CC-8AF7-5DB5F9F5A4F8}"/>
              </a:ext>
            </a:extLst>
          </p:cNvPr>
          <p:cNvSpPr/>
          <p:nvPr/>
        </p:nvSpPr>
        <p:spPr>
          <a:xfrm rot="16200000" flipV="1">
            <a:off x="4022924" y="3731646"/>
            <a:ext cx="304125" cy="263615"/>
          </a:xfrm>
          <a:prstGeom prst="arc">
            <a:avLst>
              <a:gd name="adj1" fmla="val 16200000"/>
              <a:gd name="adj2" fmla="val 5366806"/>
            </a:avLst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4537CC4-9211-856B-C47C-AD57BC46723D}"/>
              </a:ext>
            </a:extLst>
          </p:cNvPr>
          <p:cNvCxnSpPr/>
          <p:nvPr/>
        </p:nvCxnSpPr>
        <p:spPr>
          <a:xfrm>
            <a:off x="4306797" y="3863454"/>
            <a:ext cx="1878449" cy="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F2AA6A3-2B1B-11A2-FFE8-0D4786BA4981}"/>
              </a:ext>
            </a:extLst>
          </p:cNvPr>
          <p:cNvCxnSpPr>
            <a:cxnSpLocks/>
          </p:cNvCxnSpPr>
          <p:nvPr/>
        </p:nvCxnSpPr>
        <p:spPr>
          <a:xfrm flipH="1" flipV="1">
            <a:off x="1884470" y="3846442"/>
            <a:ext cx="2158706" cy="17012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41BA686-C8D1-B9C1-68A1-75B3F56787CE}"/>
              </a:ext>
            </a:extLst>
          </p:cNvPr>
          <p:cNvSpPr txBox="1"/>
          <p:nvPr/>
        </p:nvSpPr>
        <p:spPr>
          <a:xfrm>
            <a:off x="2130304" y="3107001"/>
            <a:ext cx="1926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Credentials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119D21-269B-F609-44B8-D444A0F354AB}"/>
              </a:ext>
            </a:extLst>
          </p:cNvPr>
          <p:cNvSpPr txBox="1"/>
          <p:nvPr/>
        </p:nvSpPr>
        <p:spPr>
          <a:xfrm>
            <a:off x="3089189" y="1935377"/>
            <a:ext cx="24483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Ticket Status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79DAFAF-E588-CC34-3F95-B69DD761D32B}"/>
              </a:ext>
            </a:extLst>
          </p:cNvPr>
          <p:cNvSpPr txBox="1"/>
          <p:nvPr/>
        </p:nvSpPr>
        <p:spPr>
          <a:xfrm>
            <a:off x="5043400" y="2472001"/>
            <a:ext cx="1926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Raise Ticket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F12D652-06A2-3EAD-572C-F9C55A131026}"/>
              </a:ext>
            </a:extLst>
          </p:cNvPr>
          <p:cNvSpPr txBox="1"/>
          <p:nvPr/>
        </p:nvSpPr>
        <p:spPr>
          <a:xfrm>
            <a:off x="5070850" y="3364200"/>
            <a:ext cx="1926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Raise Ticket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30CA528-EBB0-9FA0-6603-38B6708EEF81}"/>
              </a:ext>
            </a:extLst>
          </p:cNvPr>
          <p:cNvSpPr txBox="1"/>
          <p:nvPr/>
        </p:nvSpPr>
        <p:spPr>
          <a:xfrm>
            <a:off x="2745289" y="3837603"/>
            <a:ext cx="2998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Ticket Status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9328068-3AFB-D3F6-F7A2-17048840DEDC}"/>
              </a:ext>
            </a:extLst>
          </p:cNvPr>
          <p:cNvSpPr txBox="1"/>
          <p:nvPr/>
        </p:nvSpPr>
        <p:spPr>
          <a:xfrm>
            <a:off x="3211631" y="5386523"/>
            <a:ext cx="1926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Ticket Status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BD2B136-F310-E5EB-DFCB-6D17B4681C52}"/>
              </a:ext>
            </a:extLst>
          </p:cNvPr>
          <p:cNvSpPr txBox="1"/>
          <p:nvPr/>
        </p:nvSpPr>
        <p:spPr>
          <a:xfrm>
            <a:off x="4556347" y="4620232"/>
            <a:ext cx="1926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Subscription &amp; billing</a:t>
            </a:r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5BE9387A-BF0F-9E02-27E5-6BCAD8AB6A34}"/>
              </a:ext>
            </a:extLst>
          </p:cNvPr>
          <p:cNvSpPr txBox="1">
            <a:spLocks/>
          </p:cNvSpPr>
          <p:nvPr/>
        </p:nvSpPr>
        <p:spPr>
          <a:xfrm>
            <a:off x="1257300" y="512828"/>
            <a:ext cx="9677400" cy="718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Healthify- Data flow Diagram</a:t>
            </a:r>
            <a:b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– Sprint 3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647028E-97E2-34C0-D0FD-31729F5C5F5D}"/>
              </a:ext>
            </a:extLst>
          </p:cNvPr>
          <p:cNvCxnSpPr>
            <a:cxnSpLocks/>
          </p:cNvCxnSpPr>
          <p:nvPr/>
        </p:nvCxnSpPr>
        <p:spPr>
          <a:xfrm>
            <a:off x="7626927" y="5177636"/>
            <a:ext cx="1184564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8F2C177-A8EC-061C-2271-4C2A0796742A}"/>
              </a:ext>
            </a:extLst>
          </p:cNvPr>
          <p:cNvCxnSpPr>
            <a:cxnSpLocks/>
          </p:cNvCxnSpPr>
          <p:nvPr/>
        </p:nvCxnSpPr>
        <p:spPr>
          <a:xfrm>
            <a:off x="7859561" y="2246746"/>
            <a:ext cx="1118184" cy="802935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EA82378-1BA0-BF8F-A490-717B34EDB63C}"/>
              </a:ext>
            </a:extLst>
          </p:cNvPr>
          <p:cNvCxnSpPr>
            <a:cxnSpLocks/>
          </p:cNvCxnSpPr>
          <p:nvPr/>
        </p:nvCxnSpPr>
        <p:spPr>
          <a:xfrm flipV="1">
            <a:off x="7885208" y="3347640"/>
            <a:ext cx="1092537" cy="44744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90878834-0930-BE09-2F22-B19BB5766978}"/>
              </a:ext>
            </a:extLst>
          </p:cNvPr>
          <p:cNvSpPr/>
          <p:nvPr/>
        </p:nvSpPr>
        <p:spPr>
          <a:xfrm>
            <a:off x="8977745" y="2923791"/>
            <a:ext cx="1569984" cy="50520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>
                <a:solidFill>
                  <a:schemeClr val="tx1"/>
                </a:solidFill>
              </a:rPr>
              <a:t>customersupport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17653A-F21F-4C1A-D913-51B1E0DD5FE2}"/>
              </a:ext>
            </a:extLst>
          </p:cNvPr>
          <p:cNvSpPr/>
          <p:nvPr/>
        </p:nvSpPr>
        <p:spPr>
          <a:xfrm>
            <a:off x="8811491" y="4961239"/>
            <a:ext cx="1444337" cy="50520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       billing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9BFE99B-AC02-CF3C-80B8-392D98B9FDDF}"/>
              </a:ext>
            </a:extLst>
          </p:cNvPr>
          <p:cNvCxnSpPr>
            <a:cxnSpLocks/>
          </p:cNvCxnSpPr>
          <p:nvPr/>
        </p:nvCxnSpPr>
        <p:spPr>
          <a:xfrm>
            <a:off x="9357014" y="2923791"/>
            <a:ext cx="0" cy="5052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F877486-7CA2-23D3-96DD-50DF0D52B29F}"/>
              </a:ext>
            </a:extLst>
          </p:cNvPr>
          <p:cNvCxnSpPr>
            <a:cxnSpLocks/>
          </p:cNvCxnSpPr>
          <p:nvPr/>
        </p:nvCxnSpPr>
        <p:spPr>
          <a:xfrm>
            <a:off x="9187296" y="4961238"/>
            <a:ext cx="0" cy="5052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30ACD137-D231-C333-E1B9-31C21DEEA361}"/>
              </a:ext>
            </a:extLst>
          </p:cNvPr>
          <p:cNvSpPr/>
          <p:nvPr/>
        </p:nvSpPr>
        <p:spPr>
          <a:xfrm>
            <a:off x="8977745" y="2923791"/>
            <a:ext cx="379265" cy="505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d1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FF6E0FD-7437-9463-75DE-70BFC060661F}"/>
              </a:ext>
            </a:extLst>
          </p:cNvPr>
          <p:cNvSpPr/>
          <p:nvPr/>
        </p:nvSpPr>
        <p:spPr>
          <a:xfrm>
            <a:off x="8808031" y="4961237"/>
            <a:ext cx="379265" cy="505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2D512D3-79AB-71D1-5E86-F8D6432D596A}"/>
              </a:ext>
            </a:extLst>
          </p:cNvPr>
          <p:cNvSpPr txBox="1"/>
          <p:nvPr/>
        </p:nvSpPr>
        <p:spPr>
          <a:xfrm rot="2141778">
            <a:off x="7810705" y="2614039"/>
            <a:ext cx="1926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Ticket Description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39F4C23-7F97-85E9-46EB-E5694CB9091C}"/>
              </a:ext>
            </a:extLst>
          </p:cNvPr>
          <p:cNvSpPr txBox="1"/>
          <p:nvPr/>
        </p:nvSpPr>
        <p:spPr>
          <a:xfrm rot="20199606">
            <a:off x="7814327" y="3451149"/>
            <a:ext cx="1926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Ticket Description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779CDBA-7C05-CB64-987A-70A7EAC7775E}"/>
              </a:ext>
            </a:extLst>
          </p:cNvPr>
          <p:cNvSpPr txBox="1"/>
          <p:nvPr/>
        </p:nvSpPr>
        <p:spPr>
          <a:xfrm>
            <a:off x="7637757" y="5156401"/>
            <a:ext cx="1926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Billing Details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C2B8917-D38D-68EA-8433-95193A0D63FF}"/>
              </a:ext>
            </a:extLst>
          </p:cNvPr>
          <p:cNvSpPr txBox="1"/>
          <p:nvPr/>
        </p:nvSpPr>
        <p:spPr>
          <a:xfrm>
            <a:off x="984956" y="3727793"/>
            <a:ext cx="1926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742CFA-CCC7-A673-7FAA-74076FE11AFB}"/>
              </a:ext>
            </a:extLst>
          </p:cNvPr>
          <p:cNvSpPr/>
          <p:nvPr/>
        </p:nvSpPr>
        <p:spPr>
          <a:xfrm>
            <a:off x="9449082" y="1257371"/>
            <a:ext cx="224272" cy="1855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607956-B86F-F855-AFFA-790157FF4EAB}"/>
              </a:ext>
            </a:extLst>
          </p:cNvPr>
          <p:cNvSpPr/>
          <p:nvPr/>
        </p:nvSpPr>
        <p:spPr>
          <a:xfrm>
            <a:off x="9449082" y="1622042"/>
            <a:ext cx="224272" cy="18558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1FCA8F-11BE-C25B-76EC-F568E45CB174}"/>
              </a:ext>
            </a:extLst>
          </p:cNvPr>
          <p:cNvSpPr txBox="1"/>
          <p:nvPr/>
        </p:nvSpPr>
        <p:spPr>
          <a:xfrm>
            <a:off x="9776884" y="1219357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91C206-8625-7790-CD6F-E0767507F43F}"/>
              </a:ext>
            </a:extLst>
          </p:cNvPr>
          <p:cNvSpPr txBox="1"/>
          <p:nvPr/>
        </p:nvSpPr>
        <p:spPr>
          <a:xfrm>
            <a:off x="9776884" y="1586645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1</a:t>
            </a:r>
          </a:p>
        </p:txBody>
      </p:sp>
    </p:spTree>
    <p:extLst>
      <p:ext uri="{BB962C8B-B14F-4D97-AF65-F5344CB8AC3E}">
        <p14:creationId xmlns:p14="http://schemas.microsoft.com/office/powerpoint/2010/main" val="438866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71BF916-808D-56E7-17B7-74EB0BA9A7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58537" y="1358034"/>
          <a:ext cx="10505478" cy="2611819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3501736">
                  <a:extLst>
                    <a:ext uri="{9D8B030D-6E8A-4147-A177-3AD203B41FA5}">
                      <a16:colId xmlns:a16="http://schemas.microsoft.com/office/drawing/2014/main" val="3549729972"/>
                    </a:ext>
                  </a:extLst>
                </a:gridCol>
                <a:gridCol w="7003742">
                  <a:extLst>
                    <a:ext uri="{9D8B030D-6E8A-4147-A177-3AD203B41FA5}">
                      <a16:colId xmlns:a16="http://schemas.microsoft.com/office/drawing/2014/main" val="957170775"/>
                    </a:ext>
                  </a:extLst>
                </a:gridCol>
              </a:tblGrid>
              <a:tr h="417937">
                <a:tc>
                  <a:txBody>
                    <a:bodyPr/>
                    <a:lstStyle/>
                    <a:p>
                      <a:r>
                        <a:rPr lang="en-US" sz="1400" b="1" cap="none" spc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Core Feature</a:t>
                      </a:r>
                    </a:p>
                  </a:txBody>
                  <a:tcPr marL="120935" marR="120935" marT="120935" marB="6046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cap="none" spc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Scope</a:t>
                      </a:r>
                    </a:p>
                  </a:txBody>
                  <a:tcPr marL="120935" marR="120935" marT="120935" marB="6046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798769"/>
                  </a:ext>
                </a:extLst>
              </a:tr>
              <a:tr h="7698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03.04 Send Automated Payment Reminders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Users are sent timely reminders for upcoming payments on a monthly or yearly basis, depending on their subscription plan.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165684"/>
                  </a:ext>
                </a:extLst>
              </a:tr>
              <a:tr h="6655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05.03 Handle Payment Queries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support assists with transaction-related queries and other payment issues, User will receive confirmation mail for logged ticket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024620"/>
                  </a:ext>
                </a:extLst>
              </a:tr>
              <a:tr h="7584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05.04 Handle Feedback and Queries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support addresses feedback and queries, with the help of FAQ section on the homepage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042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069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2109</TotalTime>
  <Words>690</Words>
  <Application>Microsoft Macintosh PowerPoint</Application>
  <PresentationFormat>Widescreen</PresentationFormat>
  <Paragraphs>171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Söhne</vt:lpstr>
      <vt:lpstr>Times New Roman</vt:lpstr>
      <vt:lpstr>Office Theme</vt:lpstr>
      <vt:lpstr>Healthify- Data flow Diagram Logical S1 </vt:lpstr>
      <vt:lpstr>PowerPoint Presentation</vt:lpstr>
      <vt:lpstr>Healthify- Data flow Diagram Logical – Sprint 2</vt:lpstr>
      <vt:lpstr>PowerPoint Presentation</vt:lpstr>
      <vt:lpstr>PowerPoint Presentation</vt:lpstr>
      <vt:lpstr>Healthify- Data flow Diagram Logical – Sprint 3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Pallapolu, Ms. Priyanka Reddy</dc:creator>
  <cp:lastModifiedBy>Pallapolu, Ms. Priyanka Reddy</cp:lastModifiedBy>
  <cp:revision>6</cp:revision>
  <dcterms:created xsi:type="dcterms:W3CDTF">2024-03-31T08:49:37Z</dcterms:created>
  <dcterms:modified xsi:type="dcterms:W3CDTF">2024-05-07T02:40:23Z</dcterms:modified>
</cp:coreProperties>
</file>