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D5B763-99DD-44F7-A584-FB32525BCCB4}">
  <a:tblStyle styleId="{F2D5B763-99DD-44F7-A584-FB32525BCC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402AC5-B15B-4CD7-9BDB-8129F5D2AB58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7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>
  <p:cSld name="Title Content and Pictur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1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1" name="Google Shape;101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" name="Google Shape;104;p12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" name="Google Shape;105;p12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6" name="Google Shape;36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5" name="Google Shape;45;p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8" name="Google Shape;48;p5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57" name="Google Shape;57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" name="Google Shape;70;p8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1" name="Google Shape;8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6" name="Google Shape;86;p10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0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6052007" y="2596397"/>
            <a:ext cx="3728047" cy="118613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4951"/>
              </a:buClr>
              <a:buSzPts val="8000"/>
              <a:buFont typeface="Franklin Gothic"/>
              <a:buNone/>
            </a:pPr>
            <a:r>
              <a:rPr lang="en-US" sz="8000">
                <a:solidFill>
                  <a:srgbClr val="3149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4</a:t>
            </a:r>
            <a:endParaRPr/>
          </a:p>
        </p:txBody>
      </p:sp>
      <p:graphicFrame>
        <p:nvGraphicFramePr>
          <p:cNvPr id="132" name="Google Shape;132;p15"/>
          <p:cNvGraphicFramePr/>
          <p:nvPr/>
        </p:nvGraphicFramePr>
        <p:xfrm>
          <a:off x="4244196" y="3882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72231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683" y="4199679"/>
            <a:ext cx="5980697" cy="145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Burndown Chart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Mohd Mamoon Rasheed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84" y="1298304"/>
            <a:ext cx="9883274" cy="56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Jenkins Progress Report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urekha Maruti Salunkhe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 Afreen Shaik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36" y="1392122"/>
            <a:ext cx="11263563" cy="546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GitHub Repository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inay Pusuluri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Likith Nandendla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descr="A screenshot of a computer&#10;&#10;Description automatically generated"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065" y="1307175"/>
            <a:ext cx="9380885" cy="55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Application Demo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inay Pusuluri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Likith Nandendla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298304"/>
            <a:ext cx="11328400" cy="555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6000"/>
              <a:buFont typeface="Franklin Gothic"/>
              <a:buNone/>
            </a:pPr>
            <a:r>
              <a:rPr lang="en-US">
                <a:solidFill>
                  <a:srgbClr val="4495A2"/>
                </a:solidFill>
              </a:rPr>
              <a:t>T</a:t>
            </a:r>
            <a:r>
              <a:rPr lang="en-US" sz="6000">
                <a:solidFill>
                  <a:srgbClr val="4495A2"/>
                </a:solidFill>
              </a:rPr>
              <a:t>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4400"/>
              <a:buFont typeface="Franklin Gothic"/>
              <a:buNone/>
            </a:pPr>
            <a:r>
              <a:rPr lang="en-US">
                <a:solidFill>
                  <a:srgbClr val="4495A2"/>
                </a:solidFill>
              </a:rPr>
              <a:t>Team Members</a:t>
            </a:r>
            <a:endParaRPr/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594360" y="2510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{15402AC5-B15B-4CD7-9BDB-8129F5D2AB58}</a:tableStyleId>
              </a:tblPr>
              <a:tblGrid>
                <a:gridCol w="1986950"/>
                <a:gridCol w="2874225"/>
                <a:gridCol w="2886350"/>
              </a:tblGrid>
              <a:tr h="33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Project Roles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Group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Group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Mohd Mamoon Rasheed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Nikhil Ravuri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Owner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Priyanka Reddy Pallapolu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Abhilash Reddy Battu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Analyst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Maddula Dheeraj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Manikanta Kethireddy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 Developer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Surekha Maruti Salunkhe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Vinay Pusuluri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Afreen Shaik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Likith Nandendla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 DBA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Arjun Reddy Nareddy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Venkata Reddy Doggala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 Analyst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Mattapally Madhvika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Sai Vamshi Krishna Gardas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Tester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Balu Venkat Motaparthi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1495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Naresh Chenna</a:t>
                      </a:r>
                      <a:endParaRPr sz="1800">
                        <a:solidFill>
                          <a:srgbClr val="31495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BRM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Priyanka Reddy Pallapolu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Balu Venkat Motaparthi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46" name="Google Shape;146;p17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596653"/>
            <a:ext cx="11198726" cy="5017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Context Diagram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Venkata Reddy Doggala &amp; Naresh Chenna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339104"/>
            <a:ext cx="9979526" cy="527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RoadMap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Mohd Mamoon Rasheed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61" name="Google Shape;161;p19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276090"/>
            <a:ext cx="11328400" cy="558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RCT</a:t>
            </a:r>
            <a:r>
              <a:rPr lang="en-US"/>
              <a:t> 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addula Dheeraj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358422"/>
            <a:ext cx="10027653" cy="549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User Story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ikhil Ravuri &amp;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Arjun Reddy Nareddy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76" name="Google Shape;176;p21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1" y="1350957"/>
            <a:ext cx="11503940" cy="526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UML Activity Diagram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nikanta Kethireddy &amp;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Abhilash Reddy Battu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334085"/>
            <a:ext cx="9883274" cy="552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31800" y="243840"/>
            <a:ext cx="10873740" cy="7750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95A2"/>
              </a:buClr>
              <a:buSzPts val="5000"/>
              <a:buFont typeface="Franklin Gothic"/>
              <a:buNone/>
            </a:pPr>
            <a:r>
              <a:rPr lang="en-US" sz="5000">
                <a:solidFill>
                  <a:srgbClr val="4495A2"/>
                </a:solidFill>
              </a:rPr>
              <a:t>ER Diagrams</a:t>
            </a:r>
            <a:br>
              <a:rPr lang="en-US"/>
            </a:b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(Presented by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b="1"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adhvika Mattapally &amp; </a:t>
            </a:r>
            <a:r>
              <a:rPr lang="en-US" sz="28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Sai Vamshi Krishna Gardas</a:t>
            </a: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431800" y="1100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{F2D5B763-99DD-44F7-A584-FB32525BCCB4}</a:tableStyleId>
              </a:tblPr>
              <a:tblGrid>
                <a:gridCol w="113284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7D40"/>
                    </a:solidFill>
                  </a:tcPr>
                </a:tc>
              </a:tr>
            </a:tbl>
          </a:graphicData>
        </a:graphic>
      </p:graphicFrame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1" y="1415144"/>
            <a:ext cx="5664200" cy="54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547" y="1298304"/>
            <a:ext cx="5455653" cy="544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